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92" r:id="rId2"/>
    <p:sldId id="293" r:id="rId3"/>
    <p:sldId id="294" r:id="rId4"/>
    <p:sldId id="277" r:id="rId5"/>
    <p:sldId id="295" r:id="rId6"/>
    <p:sldId id="274" r:id="rId7"/>
    <p:sldId id="297" r:id="rId8"/>
    <p:sldId id="280" r:id="rId9"/>
    <p:sldId id="298" r:id="rId10"/>
    <p:sldId id="289" r:id="rId11"/>
    <p:sldId id="299" r:id="rId12"/>
    <p:sldId id="283" r:id="rId13"/>
    <p:sldId id="301" r:id="rId14"/>
    <p:sldId id="300" r:id="rId15"/>
    <p:sldId id="281" r:id="rId16"/>
    <p:sldId id="302" r:id="rId17"/>
    <p:sldId id="303" r:id="rId18"/>
    <p:sldId id="29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F5BA-B36D-4365-AC4C-6BD5357F9791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E79B-BD5D-4FE6-9BB3-30DFC0A0F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1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26731-635E-4CD3-B759-79E91D8186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70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因为小程序前端代码都是存在微信服务器上的，在腾讯云端存放呢，所以无需加载，直接就打开了，速度也比较快。并且还不占用手机内存。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E79B-BD5D-4FE6-9BB3-30DFC0A0F9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41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因为小程序前端代码都是存在微信服务器上的，在腾讯云端存放呢，所以无需加载，直接就打开了，速度也比较快。并且还不占用手机内存。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E79B-BD5D-4FE6-9BB3-30DFC0A0F9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81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52775" y="3783332"/>
            <a:ext cx="8763000" cy="550545"/>
          </a:xfrm>
        </p:spPr>
        <p:txBody>
          <a:bodyPr/>
          <a:lstStyle>
            <a:lvl1pPr marL="0" indent="0" algn="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6269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95E8-BFE4-4136-9270-09AA5F38CAA4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01F6-C45E-491C-967D-0AF9BBB22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0333551" y="2006246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1524001" y="2006247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941" y="275822"/>
            <a:ext cx="961428" cy="939068"/>
          </a:xfrm>
          <a:prstGeom prst="rect">
            <a:avLst/>
          </a:prstGeom>
        </p:spPr>
      </p:pic>
      <p:grpSp>
        <p:nvGrpSpPr>
          <p:cNvPr id="2" name="Group 433"/>
          <p:cNvGrpSpPr/>
          <p:nvPr/>
        </p:nvGrpSpPr>
        <p:grpSpPr bwMode="auto">
          <a:xfrm>
            <a:off x="1873417" y="1001485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3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2214985" y="62373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279409" y="4841985"/>
            <a:ext cx="3595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蔡丽芝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软件工程（移动信息工程）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TextBox 89"/>
          <p:cNvSpPr txBox="1"/>
          <p:nvPr/>
        </p:nvSpPr>
        <p:spPr>
          <a:xfrm>
            <a:off x="2484878" y="30290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</a:p>
        </p:txBody>
      </p:sp>
      <p:sp>
        <p:nvSpPr>
          <p:cNvPr id="103" name="矩形 102"/>
          <p:cNvSpPr/>
          <p:nvPr/>
        </p:nvSpPr>
        <p:spPr>
          <a:xfrm>
            <a:off x="1524001" y="1693580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2593042" y="2945715"/>
            <a:ext cx="181395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直角三角形 89"/>
          <p:cNvSpPr/>
          <p:nvPr/>
        </p:nvSpPr>
        <p:spPr>
          <a:xfrm rot="16200000" flipH="1">
            <a:off x="1524246" y="3402082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直角三角形 91"/>
          <p:cNvSpPr/>
          <p:nvPr/>
        </p:nvSpPr>
        <p:spPr>
          <a:xfrm rot="16200000" flipH="1" flipV="1">
            <a:off x="10339479" y="3407541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5"/>
          <p:cNvSpPr txBox="1"/>
          <p:nvPr/>
        </p:nvSpPr>
        <p:spPr>
          <a:xfrm>
            <a:off x="2429213" y="2271554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sz="3600" b="1" dirty="0" err="1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Mpvue</a:t>
            </a:r>
            <a:r>
              <a:rPr lang="zh-CN" altLang="en-US" sz="36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的在线书城小程序</a:t>
            </a:r>
          </a:p>
        </p:txBody>
      </p:sp>
      <p:sp>
        <p:nvSpPr>
          <p:cNvPr id="96" name="TextBox 90"/>
          <p:cNvSpPr txBox="1"/>
          <p:nvPr/>
        </p:nvSpPr>
        <p:spPr>
          <a:xfrm>
            <a:off x="2631800" y="4919345"/>
            <a:ext cx="115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姓名：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631800" y="5381010"/>
            <a:ext cx="118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专业：</a:t>
            </a:r>
          </a:p>
        </p:txBody>
      </p:sp>
      <p:cxnSp>
        <p:nvCxnSpPr>
          <p:cNvPr id="100" name="直接连接符 99"/>
          <p:cNvCxnSpPr/>
          <p:nvPr/>
        </p:nvCxnSpPr>
        <p:spPr>
          <a:xfrm flipV="1">
            <a:off x="3501384" y="5298129"/>
            <a:ext cx="2955094" cy="58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3501385" y="5740687"/>
            <a:ext cx="30621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71" y="1682551"/>
            <a:ext cx="2269130" cy="17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05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386618" y="674255"/>
            <a:ext cx="2379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选择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Mpvue</a:t>
            </a:r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原因</a:t>
            </a:r>
            <a:endParaRPr lang="en-US" altLang="zh-CN" dirty="0">
              <a:solidFill>
                <a:schemeClr val="bg1"/>
              </a:solidFill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30"/>
          <p:cNvSpPr txBox="1"/>
          <p:nvPr/>
        </p:nvSpPr>
        <p:spPr>
          <a:xfrm>
            <a:off x="941818" y="148234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网络爬虫获取小说资源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54732" y="1555272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898275" y="3829795"/>
            <a:ext cx="1157548" cy="5893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爬虫</a:t>
            </a:r>
            <a:endParaRPr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2923812" y="2430124"/>
            <a:ext cx="1216236" cy="67586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信息配置</a:t>
            </a:r>
            <a:endParaRPr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2947004" y="3836338"/>
            <a:ext cx="1272557" cy="5827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内容爬取</a:t>
            </a:r>
            <a:endParaRPr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2923812" y="5311169"/>
            <a:ext cx="1405080" cy="53927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数据库操作</a:t>
            </a:r>
            <a:endParaRPr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5027597" y="3262475"/>
            <a:ext cx="1722957" cy="5614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书籍基本信息</a:t>
            </a:r>
            <a:endParaRPr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5027597" y="4035385"/>
            <a:ext cx="1577357" cy="5893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章节内容</a:t>
            </a:r>
            <a:endParaRPr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4954796" y="4943670"/>
            <a:ext cx="1722957" cy="4964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定义表结构</a:t>
            </a:r>
            <a:endParaRPr lang="zh-CN" altLang="en-US" dirty="0"/>
          </a:p>
        </p:txBody>
      </p:sp>
      <p:sp>
        <p:nvSpPr>
          <p:cNvPr id="67" name="圆角矩形 66"/>
          <p:cNvSpPr/>
          <p:nvPr/>
        </p:nvSpPr>
        <p:spPr>
          <a:xfrm>
            <a:off x="4938141" y="5753777"/>
            <a:ext cx="1812413" cy="5463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书籍信息存储</a:t>
            </a:r>
            <a:endParaRPr lang="zh-CN" altLang="en-US" dirty="0"/>
          </a:p>
        </p:txBody>
      </p:sp>
      <p:cxnSp>
        <p:nvCxnSpPr>
          <p:cNvPr id="68" name="肘形连接符 67"/>
          <p:cNvCxnSpPr>
            <a:stCxn id="60" idx="3"/>
            <a:endCxn id="61" idx="1"/>
          </p:cNvCxnSpPr>
          <p:nvPr/>
        </p:nvCxnSpPr>
        <p:spPr>
          <a:xfrm flipV="1">
            <a:off x="2055823" y="2768054"/>
            <a:ext cx="867989" cy="135639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60" idx="3"/>
            <a:endCxn id="62" idx="1"/>
          </p:cNvCxnSpPr>
          <p:nvPr/>
        </p:nvCxnSpPr>
        <p:spPr>
          <a:xfrm>
            <a:off x="2055823" y="4124452"/>
            <a:ext cx="891181" cy="32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60" idx="3"/>
            <a:endCxn id="63" idx="1"/>
          </p:cNvCxnSpPr>
          <p:nvPr/>
        </p:nvCxnSpPr>
        <p:spPr>
          <a:xfrm>
            <a:off x="2055823" y="4124452"/>
            <a:ext cx="867989" cy="145635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62" idx="3"/>
            <a:endCxn id="64" idx="1"/>
          </p:cNvCxnSpPr>
          <p:nvPr/>
        </p:nvCxnSpPr>
        <p:spPr>
          <a:xfrm flipV="1">
            <a:off x="4219561" y="3543225"/>
            <a:ext cx="808036" cy="58449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62" idx="3"/>
            <a:endCxn id="65" idx="1"/>
          </p:cNvCxnSpPr>
          <p:nvPr/>
        </p:nvCxnSpPr>
        <p:spPr>
          <a:xfrm>
            <a:off x="4219561" y="4127724"/>
            <a:ext cx="808036" cy="20231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3" idx="3"/>
            <a:endCxn id="66" idx="1"/>
          </p:cNvCxnSpPr>
          <p:nvPr/>
        </p:nvCxnSpPr>
        <p:spPr>
          <a:xfrm flipV="1">
            <a:off x="4328892" y="5191918"/>
            <a:ext cx="625904" cy="3888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63" idx="3"/>
            <a:endCxn id="67" idx="1"/>
          </p:cNvCxnSpPr>
          <p:nvPr/>
        </p:nvCxnSpPr>
        <p:spPr>
          <a:xfrm>
            <a:off x="4328892" y="5580808"/>
            <a:ext cx="609249" cy="4461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61" idx="3"/>
          </p:cNvCxnSpPr>
          <p:nvPr/>
        </p:nvCxnSpPr>
        <p:spPr>
          <a:xfrm>
            <a:off x="4140048" y="2768054"/>
            <a:ext cx="4246570" cy="127870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64" idx="3"/>
          </p:cNvCxnSpPr>
          <p:nvPr/>
        </p:nvCxnSpPr>
        <p:spPr>
          <a:xfrm>
            <a:off x="6750554" y="3543225"/>
            <a:ext cx="1636064" cy="50353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65" idx="3"/>
          </p:cNvCxnSpPr>
          <p:nvPr/>
        </p:nvCxnSpPr>
        <p:spPr>
          <a:xfrm>
            <a:off x="6604954" y="4330042"/>
            <a:ext cx="886806" cy="12700"/>
          </a:xfrm>
          <a:prstGeom prst="bent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66" idx="3"/>
          </p:cNvCxnSpPr>
          <p:nvPr/>
        </p:nvCxnSpPr>
        <p:spPr>
          <a:xfrm flipV="1">
            <a:off x="6677753" y="4649217"/>
            <a:ext cx="1708865" cy="542701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67" idx="3"/>
          </p:cNvCxnSpPr>
          <p:nvPr/>
        </p:nvCxnSpPr>
        <p:spPr>
          <a:xfrm flipV="1">
            <a:off x="6750554" y="4649217"/>
            <a:ext cx="1636064" cy="137775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云形标注 101"/>
          <p:cNvSpPr/>
          <p:nvPr/>
        </p:nvSpPr>
        <p:spPr>
          <a:xfrm>
            <a:off x="7427467" y="4028133"/>
            <a:ext cx="1800887" cy="639713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Node.js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76730" y="2540913"/>
            <a:ext cx="278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</a:t>
            </a:r>
            <a:r>
              <a:rPr lang="en-US" altLang="zh-CN" sz="5400" spc="200" noProof="0" dirty="0" smtClean="0">
                <a:solidFill>
                  <a:prstClr val="white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4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87031" y="3660256"/>
            <a:ext cx="1988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520591" y="2912608"/>
            <a:ext cx="451933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dirty="0" smtClean="0">
                <a:solidFill>
                  <a:srgbClr val="16593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后端接口与缓存</a:t>
            </a:r>
            <a:endParaRPr kumimoji="0" lang="zh-CN" altLang="en-US" sz="4000" b="1" i="0" u="none" strike="noStrike" kern="1200" cap="none" spc="500" normalizeH="0" baseline="0" noProof="0" dirty="0">
              <a:ln>
                <a:noFill/>
              </a:ln>
              <a:solidFill>
                <a:srgbClr val="16593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386618" y="674255"/>
            <a:ext cx="237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后端接口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21285"/>
              </p:ext>
            </p:extLst>
          </p:nvPr>
        </p:nvGraphicFramePr>
        <p:xfrm>
          <a:off x="870893" y="1558816"/>
          <a:ext cx="10320568" cy="45975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3730">
                  <a:extLst>
                    <a:ext uri="{9D8B030D-6E8A-4147-A177-3AD203B41FA5}">
                      <a16:colId xmlns:a16="http://schemas.microsoft.com/office/drawing/2014/main" val="2195482334"/>
                    </a:ext>
                  </a:extLst>
                </a:gridCol>
                <a:gridCol w="3740864">
                  <a:extLst>
                    <a:ext uri="{9D8B030D-6E8A-4147-A177-3AD203B41FA5}">
                      <a16:colId xmlns:a16="http://schemas.microsoft.com/office/drawing/2014/main" val="2137029205"/>
                    </a:ext>
                  </a:extLst>
                </a:gridCol>
                <a:gridCol w="2574235">
                  <a:extLst>
                    <a:ext uri="{9D8B030D-6E8A-4147-A177-3AD203B41FA5}">
                      <a16:colId xmlns:a16="http://schemas.microsoft.com/office/drawing/2014/main" val="671351282"/>
                    </a:ext>
                  </a:extLst>
                </a:gridCol>
                <a:gridCol w="2981739">
                  <a:extLst>
                    <a:ext uri="{9D8B030D-6E8A-4147-A177-3AD203B41FA5}">
                      <a16:colId xmlns:a16="http://schemas.microsoft.com/office/drawing/2014/main" val="766823686"/>
                    </a:ext>
                  </a:extLst>
                </a:gridCol>
              </a:tblGrid>
              <a:tr h="37141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route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describe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850147"/>
                  </a:ext>
                </a:extLst>
              </a:tr>
              <a:tr h="43527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/login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临时登录凭证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登录接口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150708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getBookDetail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/: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bookId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书籍唯一</a:t>
                      </a:r>
                      <a:r>
                        <a:rPr lang="en-US" altLang="zh-CN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</a:t>
                      </a:r>
                      <a:r>
                        <a:rPr lang="zh-CN" altLang="en-US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号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根据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获取书籍基本信息，如作者，简介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07321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getContentById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/: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sectionId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sectionId</a:t>
                      </a:r>
                      <a:r>
                        <a:rPr lang="en-US" altLang="zh-CN" sz="1600" dirty="0" smtClean="0"/>
                        <a:t>: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章节唯一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ID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根据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sectionId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获取章节内容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024915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getBooksByBookName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/: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bookName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bookName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书名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根据书名获取书本信息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87472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getCommentsByBookId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/: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bookId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书籍唯一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ID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号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根据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获取该书籍相关的评论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690190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getSectionsBybookId</a:t>
                      </a:r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/: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bookId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书籍唯一</a:t>
                      </a:r>
                      <a:r>
                        <a:rPr lang="en-US" altLang="zh-CN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</a:t>
                      </a:r>
                      <a:r>
                        <a:rPr lang="zh-CN" altLang="en-US" sz="1600" baseline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号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根据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bookId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获取该书籍的章节列表信息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02616"/>
                  </a:ext>
                </a:extLst>
              </a:tr>
              <a:tr h="95568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subComment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bookId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书籍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ID</a:t>
                      </a:r>
                    </a:p>
                    <a:p>
                      <a:pPr algn="l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avatarUrl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用户头像</a:t>
                      </a:r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baseline="0" dirty="0" smtClean="0"/>
                        <a:t>        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评价等级</a:t>
                      </a:r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r>
                        <a:rPr lang="en-US" altLang="zh-CN" sz="1600" dirty="0" smtClean="0"/>
                        <a:t>:   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评价内容</a:t>
                      </a:r>
                      <a:endParaRPr lang="en-US" altLang="zh-CN" sz="1600" kern="1200" baseline="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nickName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用户昵称</a:t>
                      </a:r>
                      <a:endParaRPr lang="zh-CN" altLang="en-US" sz="1600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发表评论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6338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C:\Users\lizhicai\AppData\Local\Temp\1554303275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31" y="1647625"/>
            <a:ext cx="8517808" cy="374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386618" y="674255"/>
            <a:ext cx="237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后台缓存机制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92" y="2544418"/>
            <a:ext cx="5825515" cy="24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8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76730" y="2540913"/>
            <a:ext cx="278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</a:t>
            </a:r>
            <a:r>
              <a:rPr kumimoji="0" lang="en-US" altLang="zh-CN" sz="5400" b="0" i="0" u="none" strike="noStrike" kern="1200" cap="none" spc="2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5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87031" y="3660256"/>
            <a:ext cx="1988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520592" y="2952370"/>
            <a:ext cx="395888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dirty="0" smtClean="0">
                <a:solidFill>
                  <a:srgbClr val="16593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成果展示</a:t>
            </a:r>
            <a:endParaRPr kumimoji="0" lang="zh-CN" altLang="en-US" sz="4000" b="1" i="0" u="none" strike="noStrike" kern="1200" cap="none" spc="500" normalizeH="0" baseline="0" noProof="0" dirty="0">
              <a:ln>
                <a:noFill/>
              </a:ln>
              <a:solidFill>
                <a:srgbClr val="16593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9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86618" y="674255"/>
            <a:ext cx="237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成果展示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30"/>
          <p:cNvSpPr txBox="1"/>
          <p:nvPr/>
        </p:nvSpPr>
        <p:spPr>
          <a:xfrm>
            <a:off x="587708" y="1443625"/>
            <a:ext cx="3570209" cy="538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搜索，书籍详情页，评论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7349" y="1576104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9"/>
          <p:cNvSpPr txBox="1"/>
          <p:nvPr/>
        </p:nvSpPr>
        <p:spPr>
          <a:xfrm>
            <a:off x="702782" y="2173745"/>
            <a:ext cx="3717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书城首页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历史搜索，模糊查询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发表评论，评论查看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92" y="1523285"/>
            <a:ext cx="2949098" cy="51789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86618" y="674255"/>
            <a:ext cx="237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成果展示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52" y="1576104"/>
            <a:ext cx="2878752" cy="5055369"/>
          </a:xfrm>
          <a:prstGeom prst="rect">
            <a:avLst/>
          </a:prstGeom>
        </p:spPr>
      </p:pic>
      <p:sp>
        <p:nvSpPr>
          <p:cNvPr id="18" name="TextBox 30"/>
          <p:cNvSpPr txBox="1"/>
          <p:nvPr/>
        </p:nvSpPr>
        <p:spPr>
          <a:xfrm>
            <a:off x="713218" y="1425093"/>
            <a:ext cx="1107996" cy="59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阅读器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7349" y="1576104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29"/>
          <p:cNvSpPr txBox="1"/>
          <p:nvPr/>
        </p:nvSpPr>
        <p:spPr>
          <a:xfrm>
            <a:off x="713218" y="2192080"/>
            <a:ext cx="37173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章节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定位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展示，上下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页跳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转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加入书架，界面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设置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动画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823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86618" y="674255"/>
            <a:ext cx="237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成果展示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62" y="1634610"/>
            <a:ext cx="2730676" cy="4795334"/>
          </a:xfrm>
          <a:prstGeom prst="rect">
            <a:avLst/>
          </a:prstGeom>
        </p:spPr>
      </p:pic>
      <p:sp>
        <p:nvSpPr>
          <p:cNvPr id="18" name="TextBox 30"/>
          <p:cNvSpPr txBox="1"/>
          <p:nvPr/>
        </p:nvSpPr>
        <p:spPr>
          <a:xfrm>
            <a:off x="657455" y="1518567"/>
            <a:ext cx="19800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dirty="0" smtClean="0"/>
              <a:t>书架，个人中心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7349" y="1576104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29"/>
          <p:cNvSpPr txBox="1"/>
          <p:nvPr/>
        </p:nvSpPr>
        <p:spPr>
          <a:xfrm>
            <a:off x="702782" y="2173745"/>
            <a:ext cx="3717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长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按编辑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内容定位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084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" b="2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8677"/>
            <a:ext cx="12192000" cy="6866678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057379" y="1730172"/>
            <a:ext cx="4711701" cy="4229100"/>
            <a:chOff x="4226192" y="1432699"/>
            <a:chExt cx="4711701" cy="4229100"/>
          </a:xfrm>
          <a:solidFill>
            <a:srgbClr val="16593C"/>
          </a:solidFill>
        </p:grpSpPr>
        <p:sp>
          <p:nvSpPr>
            <p:cNvPr id="9" name="矩形 8"/>
            <p:cNvSpPr/>
            <p:nvPr/>
          </p:nvSpPr>
          <p:spPr>
            <a:xfrm>
              <a:off x="4226192" y="1432699"/>
              <a:ext cx="4711701" cy="4229100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267" y="2780885"/>
              <a:ext cx="4019549" cy="14305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800" cap="none" spc="1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2019</a:t>
              </a:r>
              <a:r>
                <a:rPr kumimoji="0" lang="zh-CN" altLang="en-US" sz="3600" b="0" i="0" u="none" strike="noStrike" kern="800" cap="none" spc="1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年</a:t>
              </a:r>
              <a:endParaRPr kumimoji="0" lang="en-US" altLang="zh-CN" sz="3600" b="0" i="0" u="none" strike="noStrike" kern="8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kern="800" spc="100" dirty="0" smtClean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谢谢！</a:t>
              </a:r>
              <a:endParaRPr kumimoji="0" lang="zh-CN" altLang="en-US" sz="3600" b="0" i="0" u="none" strike="noStrike" kern="8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83455" y="1669733"/>
            <a:ext cx="449580" cy="449580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23" name="椭圆 22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rtlCol="0" anchor="ctr"/>
            <a:lstStyle/>
            <a:p>
              <a:pPr algn="ctr" defTabSz="685800"/>
              <a:endParaRPr lang="zh-CN" altLang="en-US" sz="2400">
                <a:solidFill>
                  <a:srgbClr val="00375D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5359442" y="1951059"/>
              <a:ext cx="663042" cy="710671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defTabSz="685800"/>
              <a:endParaRPr lang="zh-CN" altLang="en-US" sz="2400">
                <a:solidFill>
                  <a:srgbClr val="00375D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 flipH="1">
            <a:off x="4762935" y="4339654"/>
            <a:ext cx="449580" cy="449580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r" defTabSz="685800"/>
            <a:endParaRPr lang="zh-CN" altLang="en-US" sz="2400">
              <a:solidFill>
                <a:srgbClr val="00375D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0" name="Freeform 63"/>
          <p:cNvSpPr>
            <a:spLocks noChangeAspect="1"/>
          </p:cNvSpPr>
          <p:nvPr/>
        </p:nvSpPr>
        <p:spPr bwMode="auto">
          <a:xfrm>
            <a:off x="4857711" y="4437763"/>
            <a:ext cx="261461" cy="253841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1435" tIns="25718" rIns="51435" bIns="25718" numCol="1" anchor="t" anchorCtr="0" compatLnSpc="1"/>
          <a:lstStyle/>
          <a:p>
            <a:pPr defTabSz="685800"/>
            <a:endParaRPr lang="zh-CN" altLang="en-US" sz="2400">
              <a:solidFill>
                <a:srgbClr val="00375D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2">
            <a:clrChange>
              <a:clrFrom>
                <a:srgbClr val="005825">
                  <a:alpha val="100000"/>
                </a:srgbClr>
              </a:clrFrom>
              <a:clrTo>
                <a:srgbClr val="00582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627" y="2221267"/>
            <a:ext cx="2454333" cy="8119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7242" y="3339916"/>
            <a:ext cx="1572231" cy="95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   录</a:t>
            </a:r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/>
            </a:r>
            <a:br>
              <a:rPr lang="zh-CN" altLang="en-US" sz="135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29472" y="1615632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dirty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综述</a:t>
            </a:r>
            <a:endParaRPr lang="zh-CN" altLang="zh-CN" sz="2400" dirty="0">
              <a:solidFill>
                <a:srgbClr val="0357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762935" y="2485898"/>
            <a:ext cx="449580" cy="449580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 defTabSz="685800"/>
            <a:endParaRPr lang="zh-CN" altLang="en-US" sz="2400">
              <a:solidFill>
                <a:srgbClr val="00375D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050" name=" 2050"/>
          <p:cNvGrpSpPr/>
          <p:nvPr/>
        </p:nvGrpSpPr>
        <p:grpSpPr bwMode="auto">
          <a:xfrm>
            <a:off x="4871044" y="2606865"/>
            <a:ext cx="224790" cy="224790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2051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2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3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4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5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6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7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8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59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0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1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2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3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4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5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6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7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8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69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0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1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2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3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4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5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6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7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8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79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80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81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82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52164" y="2501624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dirty="0" smtClean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小程序端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52164" y="3485211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dirty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爬虫与数据库</a:t>
            </a:r>
          </a:p>
        </p:txBody>
      </p:sp>
      <p:sp>
        <p:nvSpPr>
          <p:cNvPr id="36" name="椭圆 35"/>
          <p:cNvSpPr/>
          <p:nvPr/>
        </p:nvSpPr>
        <p:spPr>
          <a:xfrm>
            <a:off x="4760627" y="3491254"/>
            <a:ext cx="449580" cy="449580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 defTabSz="685800"/>
            <a:endParaRPr lang="zh-CN" altLang="en-US" sz="2400">
              <a:solidFill>
                <a:srgbClr val="00375D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疑问"/>
          <p:cNvSpPr/>
          <p:nvPr/>
        </p:nvSpPr>
        <p:spPr bwMode="auto">
          <a:xfrm>
            <a:off x="4857730" y="3575686"/>
            <a:ext cx="240506" cy="240506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52164" y="4327569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dirty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</a:t>
            </a:r>
            <a:r>
              <a:rPr lang="zh-CN" altLang="en-US" sz="2400" dirty="0" smtClean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接口与缓存</a:t>
            </a:r>
            <a:endParaRPr lang="zh-CN" altLang="en-US" sz="2400" dirty="0">
              <a:solidFill>
                <a:srgbClr val="0357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49910" y="5188054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dirty="0" smtClean="0">
                <a:solidFill>
                  <a:srgbClr val="0357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  <a:endParaRPr lang="zh-CN" altLang="en-US" sz="2400" dirty="0">
              <a:solidFill>
                <a:srgbClr val="0357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53193" y="5188054"/>
            <a:ext cx="449580" cy="449580"/>
            <a:chOff x="6897" y="7944"/>
            <a:chExt cx="944" cy="944"/>
          </a:xfrm>
        </p:grpSpPr>
        <p:sp>
          <p:nvSpPr>
            <p:cNvPr id="48" name="椭圆 47"/>
            <p:cNvSpPr/>
            <p:nvPr/>
          </p:nvSpPr>
          <p:spPr>
            <a:xfrm flipH="1">
              <a:off x="6897" y="7944"/>
              <a:ext cx="944" cy="944"/>
            </a:xfrm>
            <a:prstGeom prst="ellipse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rtlCol="0" anchor="ctr"/>
            <a:lstStyle/>
            <a:p>
              <a:pPr algn="r" defTabSz="685800"/>
              <a:endParaRPr lang="zh-CN" altLang="en-US" sz="2400">
                <a:solidFill>
                  <a:srgbClr val="00375D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 51"/>
            <p:cNvSpPr/>
            <p:nvPr/>
          </p:nvSpPr>
          <p:spPr bwMode="auto">
            <a:xfrm>
              <a:off x="7173" y="8143"/>
              <a:ext cx="412" cy="457"/>
            </a:xfrm>
            <a:custGeom>
              <a:avLst/>
              <a:gdLst/>
              <a:ahLst/>
              <a:cxnLst/>
              <a:rect l="0" t="0" r="r" b="b"/>
              <a:pathLst>
                <a:path w="1019175" h="1524001">
                  <a:moveTo>
                    <a:pt x="643934" y="1322388"/>
                  </a:moveTo>
                  <a:lnTo>
                    <a:pt x="649244" y="1322388"/>
                  </a:lnTo>
                  <a:lnTo>
                    <a:pt x="835334" y="1322388"/>
                  </a:lnTo>
                  <a:lnTo>
                    <a:pt x="840643" y="1322388"/>
                  </a:lnTo>
                  <a:lnTo>
                    <a:pt x="845156" y="1323178"/>
                  </a:lnTo>
                  <a:lnTo>
                    <a:pt x="849935" y="1323704"/>
                  </a:lnTo>
                  <a:lnTo>
                    <a:pt x="854182" y="1324494"/>
                  </a:lnTo>
                  <a:lnTo>
                    <a:pt x="858695" y="1325547"/>
                  </a:lnTo>
                  <a:lnTo>
                    <a:pt x="862411" y="1327126"/>
                  </a:lnTo>
                  <a:lnTo>
                    <a:pt x="866128" y="1328705"/>
                  </a:lnTo>
                  <a:lnTo>
                    <a:pt x="869579" y="1330547"/>
                  </a:lnTo>
                  <a:lnTo>
                    <a:pt x="872499" y="1332390"/>
                  </a:lnTo>
                  <a:lnTo>
                    <a:pt x="875685" y="1334495"/>
                  </a:lnTo>
                  <a:lnTo>
                    <a:pt x="878605" y="1336864"/>
                  </a:lnTo>
                  <a:lnTo>
                    <a:pt x="880994" y="1339759"/>
                  </a:lnTo>
                  <a:lnTo>
                    <a:pt x="883383" y="1342392"/>
                  </a:lnTo>
                  <a:lnTo>
                    <a:pt x="885507" y="1345287"/>
                  </a:lnTo>
                  <a:lnTo>
                    <a:pt x="887896" y="1348708"/>
                  </a:lnTo>
                  <a:lnTo>
                    <a:pt x="889754" y="1352130"/>
                  </a:lnTo>
                  <a:lnTo>
                    <a:pt x="891347" y="1355552"/>
                  </a:lnTo>
                  <a:lnTo>
                    <a:pt x="892674" y="1359236"/>
                  </a:lnTo>
                  <a:lnTo>
                    <a:pt x="894267" y="1362921"/>
                  </a:lnTo>
                  <a:lnTo>
                    <a:pt x="895594" y="1366869"/>
                  </a:lnTo>
                  <a:lnTo>
                    <a:pt x="897718" y="1375292"/>
                  </a:lnTo>
                  <a:lnTo>
                    <a:pt x="899311" y="1383977"/>
                  </a:lnTo>
                  <a:lnTo>
                    <a:pt x="900638" y="1393190"/>
                  </a:lnTo>
                  <a:lnTo>
                    <a:pt x="901169" y="1402928"/>
                  </a:lnTo>
                  <a:lnTo>
                    <a:pt x="901700" y="1412930"/>
                  </a:lnTo>
                  <a:lnTo>
                    <a:pt x="901700" y="1423458"/>
                  </a:lnTo>
                  <a:lnTo>
                    <a:pt x="901700" y="1433460"/>
                  </a:lnTo>
                  <a:lnTo>
                    <a:pt x="901169" y="1443461"/>
                  </a:lnTo>
                  <a:lnTo>
                    <a:pt x="900638" y="1453200"/>
                  </a:lnTo>
                  <a:lnTo>
                    <a:pt x="899311" y="1462412"/>
                  </a:lnTo>
                  <a:lnTo>
                    <a:pt x="897718" y="1471097"/>
                  </a:lnTo>
                  <a:lnTo>
                    <a:pt x="895594" y="1479520"/>
                  </a:lnTo>
                  <a:lnTo>
                    <a:pt x="894267" y="1483468"/>
                  </a:lnTo>
                  <a:lnTo>
                    <a:pt x="892674" y="1487153"/>
                  </a:lnTo>
                  <a:lnTo>
                    <a:pt x="891347" y="1490838"/>
                  </a:lnTo>
                  <a:lnTo>
                    <a:pt x="889754" y="1494259"/>
                  </a:lnTo>
                  <a:lnTo>
                    <a:pt x="887896" y="1497681"/>
                  </a:lnTo>
                  <a:lnTo>
                    <a:pt x="885507" y="1500839"/>
                  </a:lnTo>
                  <a:lnTo>
                    <a:pt x="883383" y="1503998"/>
                  </a:lnTo>
                  <a:lnTo>
                    <a:pt x="880994" y="1506630"/>
                  </a:lnTo>
                  <a:lnTo>
                    <a:pt x="878605" y="1509525"/>
                  </a:lnTo>
                  <a:lnTo>
                    <a:pt x="875685" y="1511631"/>
                  </a:lnTo>
                  <a:lnTo>
                    <a:pt x="872499" y="1513999"/>
                  </a:lnTo>
                  <a:lnTo>
                    <a:pt x="869579" y="1515842"/>
                  </a:lnTo>
                  <a:lnTo>
                    <a:pt x="866128" y="1517684"/>
                  </a:lnTo>
                  <a:lnTo>
                    <a:pt x="862411" y="1519263"/>
                  </a:lnTo>
                  <a:lnTo>
                    <a:pt x="858695" y="1520843"/>
                  </a:lnTo>
                  <a:lnTo>
                    <a:pt x="854182" y="1521896"/>
                  </a:lnTo>
                  <a:lnTo>
                    <a:pt x="849935" y="1522685"/>
                  </a:lnTo>
                  <a:lnTo>
                    <a:pt x="845156" y="1523212"/>
                  </a:lnTo>
                  <a:lnTo>
                    <a:pt x="840643" y="1523738"/>
                  </a:lnTo>
                  <a:lnTo>
                    <a:pt x="835334" y="1524001"/>
                  </a:lnTo>
                  <a:lnTo>
                    <a:pt x="649244" y="1524001"/>
                  </a:lnTo>
                  <a:lnTo>
                    <a:pt x="643934" y="1523738"/>
                  </a:lnTo>
                  <a:lnTo>
                    <a:pt x="638891" y="1523212"/>
                  </a:lnTo>
                  <a:lnTo>
                    <a:pt x="634643" y="1522685"/>
                  </a:lnTo>
                  <a:lnTo>
                    <a:pt x="630130" y="1521896"/>
                  </a:lnTo>
                  <a:lnTo>
                    <a:pt x="625883" y="1520843"/>
                  </a:lnTo>
                  <a:lnTo>
                    <a:pt x="622166" y="1519263"/>
                  </a:lnTo>
                  <a:lnTo>
                    <a:pt x="618450" y="1517684"/>
                  </a:lnTo>
                  <a:lnTo>
                    <a:pt x="614999" y="1515842"/>
                  </a:lnTo>
                  <a:lnTo>
                    <a:pt x="611813" y="1513999"/>
                  </a:lnTo>
                  <a:lnTo>
                    <a:pt x="608628" y="1511631"/>
                  </a:lnTo>
                  <a:lnTo>
                    <a:pt x="605973" y="1509525"/>
                  </a:lnTo>
                  <a:lnTo>
                    <a:pt x="603318" y="1506630"/>
                  </a:lnTo>
                  <a:lnTo>
                    <a:pt x="600929" y="1503998"/>
                  </a:lnTo>
                  <a:lnTo>
                    <a:pt x="598805" y="1500839"/>
                  </a:lnTo>
                  <a:lnTo>
                    <a:pt x="596416" y="1497681"/>
                  </a:lnTo>
                  <a:lnTo>
                    <a:pt x="594558" y="1494259"/>
                  </a:lnTo>
                  <a:lnTo>
                    <a:pt x="592700" y="1490838"/>
                  </a:lnTo>
                  <a:lnTo>
                    <a:pt x="591372" y="1487153"/>
                  </a:lnTo>
                  <a:lnTo>
                    <a:pt x="590045" y="1483468"/>
                  </a:lnTo>
                  <a:lnTo>
                    <a:pt x="588718" y="1479520"/>
                  </a:lnTo>
                  <a:lnTo>
                    <a:pt x="586594" y="1471097"/>
                  </a:lnTo>
                  <a:lnTo>
                    <a:pt x="585001" y="1462412"/>
                  </a:lnTo>
                  <a:lnTo>
                    <a:pt x="583674" y="1453200"/>
                  </a:lnTo>
                  <a:lnTo>
                    <a:pt x="583143" y="1443461"/>
                  </a:lnTo>
                  <a:lnTo>
                    <a:pt x="582612" y="1433460"/>
                  </a:lnTo>
                  <a:lnTo>
                    <a:pt x="582612" y="1423458"/>
                  </a:lnTo>
                  <a:lnTo>
                    <a:pt x="582612" y="1412930"/>
                  </a:lnTo>
                  <a:lnTo>
                    <a:pt x="583143" y="1402928"/>
                  </a:lnTo>
                  <a:lnTo>
                    <a:pt x="583674" y="1393190"/>
                  </a:lnTo>
                  <a:lnTo>
                    <a:pt x="585001" y="1383977"/>
                  </a:lnTo>
                  <a:lnTo>
                    <a:pt x="586594" y="1375292"/>
                  </a:lnTo>
                  <a:lnTo>
                    <a:pt x="588718" y="1366869"/>
                  </a:lnTo>
                  <a:lnTo>
                    <a:pt x="590045" y="1362921"/>
                  </a:lnTo>
                  <a:lnTo>
                    <a:pt x="591372" y="1359236"/>
                  </a:lnTo>
                  <a:lnTo>
                    <a:pt x="592700" y="1355552"/>
                  </a:lnTo>
                  <a:lnTo>
                    <a:pt x="594558" y="1352130"/>
                  </a:lnTo>
                  <a:lnTo>
                    <a:pt x="596416" y="1348708"/>
                  </a:lnTo>
                  <a:lnTo>
                    <a:pt x="598805" y="1345287"/>
                  </a:lnTo>
                  <a:lnTo>
                    <a:pt x="600929" y="1342392"/>
                  </a:lnTo>
                  <a:lnTo>
                    <a:pt x="603318" y="1339759"/>
                  </a:lnTo>
                  <a:lnTo>
                    <a:pt x="605973" y="1336864"/>
                  </a:lnTo>
                  <a:lnTo>
                    <a:pt x="608628" y="1334495"/>
                  </a:lnTo>
                  <a:lnTo>
                    <a:pt x="611813" y="1332390"/>
                  </a:lnTo>
                  <a:lnTo>
                    <a:pt x="614999" y="1330547"/>
                  </a:lnTo>
                  <a:lnTo>
                    <a:pt x="618450" y="1328705"/>
                  </a:lnTo>
                  <a:lnTo>
                    <a:pt x="622166" y="1327126"/>
                  </a:lnTo>
                  <a:lnTo>
                    <a:pt x="625883" y="1325547"/>
                  </a:lnTo>
                  <a:lnTo>
                    <a:pt x="630130" y="1324494"/>
                  </a:lnTo>
                  <a:lnTo>
                    <a:pt x="634643" y="1323704"/>
                  </a:lnTo>
                  <a:lnTo>
                    <a:pt x="638891" y="1323178"/>
                  </a:lnTo>
                  <a:lnTo>
                    <a:pt x="643934" y="1322388"/>
                  </a:lnTo>
                  <a:close/>
                  <a:moveTo>
                    <a:pt x="589756" y="1073150"/>
                  </a:moveTo>
                  <a:lnTo>
                    <a:pt x="595048" y="1073150"/>
                  </a:lnTo>
                  <a:lnTo>
                    <a:pt x="921015" y="1073150"/>
                  </a:lnTo>
                  <a:lnTo>
                    <a:pt x="926306" y="1073150"/>
                  </a:lnTo>
                  <a:lnTo>
                    <a:pt x="930804" y="1073415"/>
                  </a:lnTo>
                  <a:lnTo>
                    <a:pt x="935567" y="1074476"/>
                  </a:lnTo>
                  <a:lnTo>
                    <a:pt x="939800" y="1075007"/>
                  </a:lnTo>
                  <a:lnTo>
                    <a:pt x="943769" y="1076333"/>
                  </a:lnTo>
                  <a:lnTo>
                    <a:pt x="948002" y="1077660"/>
                  </a:lnTo>
                  <a:lnTo>
                    <a:pt x="951706" y="1079517"/>
                  </a:lnTo>
                  <a:lnTo>
                    <a:pt x="955146" y="1080843"/>
                  </a:lnTo>
                  <a:lnTo>
                    <a:pt x="958056" y="1083231"/>
                  </a:lnTo>
                  <a:lnTo>
                    <a:pt x="961231" y="1085353"/>
                  </a:lnTo>
                  <a:lnTo>
                    <a:pt x="964142" y="1087740"/>
                  </a:lnTo>
                  <a:lnTo>
                    <a:pt x="966523" y="1090393"/>
                  </a:lnTo>
                  <a:lnTo>
                    <a:pt x="968904" y="1093311"/>
                  </a:lnTo>
                  <a:lnTo>
                    <a:pt x="971286" y="1096229"/>
                  </a:lnTo>
                  <a:lnTo>
                    <a:pt x="973402" y="1099678"/>
                  </a:lnTo>
                  <a:lnTo>
                    <a:pt x="975254" y="1102861"/>
                  </a:lnTo>
                  <a:lnTo>
                    <a:pt x="976842" y="1106575"/>
                  </a:lnTo>
                  <a:lnTo>
                    <a:pt x="978429" y="1110289"/>
                  </a:lnTo>
                  <a:lnTo>
                    <a:pt x="979752" y="1114002"/>
                  </a:lnTo>
                  <a:lnTo>
                    <a:pt x="981075" y="1117981"/>
                  </a:lnTo>
                  <a:lnTo>
                    <a:pt x="983192" y="1126470"/>
                  </a:lnTo>
                  <a:lnTo>
                    <a:pt x="984779" y="1134959"/>
                  </a:lnTo>
                  <a:lnTo>
                    <a:pt x="986102" y="1144509"/>
                  </a:lnTo>
                  <a:lnTo>
                    <a:pt x="986631" y="1154059"/>
                  </a:lnTo>
                  <a:lnTo>
                    <a:pt x="987425" y="1164404"/>
                  </a:lnTo>
                  <a:lnTo>
                    <a:pt x="987425" y="1174485"/>
                  </a:lnTo>
                  <a:lnTo>
                    <a:pt x="987425" y="1185096"/>
                  </a:lnTo>
                  <a:lnTo>
                    <a:pt x="986631" y="1195176"/>
                  </a:lnTo>
                  <a:lnTo>
                    <a:pt x="986102" y="1204726"/>
                  </a:lnTo>
                  <a:lnTo>
                    <a:pt x="984779" y="1214011"/>
                  </a:lnTo>
                  <a:lnTo>
                    <a:pt x="983192" y="1223030"/>
                  </a:lnTo>
                  <a:lnTo>
                    <a:pt x="981075" y="1231519"/>
                  </a:lnTo>
                  <a:lnTo>
                    <a:pt x="979752" y="1235498"/>
                  </a:lnTo>
                  <a:lnTo>
                    <a:pt x="978429" y="1239212"/>
                  </a:lnTo>
                  <a:lnTo>
                    <a:pt x="976842" y="1242926"/>
                  </a:lnTo>
                  <a:lnTo>
                    <a:pt x="975254" y="1246374"/>
                  </a:lnTo>
                  <a:lnTo>
                    <a:pt x="973402" y="1249823"/>
                  </a:lnTo>
                  <a:lnTo>
                    <a:pt x="971286" y="1253006"/>
                  </a:lnTo>
                  <a:lnTo>
                    <a:pt x="968904" y="1255924"/>
                  </a:lnTo>
                  <a:lnTo>
                    <a:pt x="966523" y="1258842"/>
                  </a:lnTo>
                  <a:lnTo>
                    <a:pt x="964142" y="1261230"/>
                  </a:lnTo>
                  <a:lnTo>
                    <a:pt x="961231" y="1263882"/>
                  </a:lnTo>
                  <a:lnTo>
                    <a:pt x="958056" y="1266004"/>
                  </a:lnTo>
                  <a:lnTo>
                    <a:pt x="955146" y="1268127"/>
                  </a:lnTo>
                  <a:lnTo>
                    <a:pt x="951706" y="1269984"/>
                  </a:lnTo>
                  <a:lnTo>
                    <a:pt x="948002" y="1271575"/>
                  </a:lnTo>
                  <a:lnTo>
                    <a:pt x="943769" y="1272902"/>
                  </a:lnTo>
                  <a:lnTo>
                    <a:pt x="939800" y="1273963"/>
                  </a:lnTo>
                  <a:lnTo>
                    <a:pt x="935567" y="1275024"/>
                  </a:lnTo>
                  <a:lnTo>
                    <a:pt x="930804" y="1275554"/>
                  </a:lnTo>
                  <a:lnTo>
                    <a:pt x="926306" y="1275820"/>
                  </a:lnTo>
                  <a:lnTo>
                    <a:pt x="921015" y="1276350"/>
                  </a:lnTo>
                  <a:lnTo>
                    <a:pt x="595048" y="1276350"/>
                  </a:lnTo>
                  <a:lnTo>
                    <a:pt x="589756" y="1275820"/>
                  </a:lnTo>
                  <a:lnTo>
                    <a:pt x="584993" y="1275554"/>
                  </a:lnTo>
                  <a:lnTo>
                    <a:pt x="580496" y="1275024"/>
                  </a:lnTo>
                  <a:lnTo>
                    <a:pt x="575998" y="1273963"/>
                  </a:lnTo>
                  <a:lnTo>
                    <a:pt x="572029" y="1272902"/>
                  </a:lnTo>
                  <a:lnTo>
                    <a:pt x="568060" y="1271575"/>
                  </a:lnTo>
                  <a:lnTo>
                    <a:pt x="564620" y="1269984"/>
                  </a:lnTo>
                  <a:lnTo>
                    <a:pt x="561181" y="1268127"/>
                  </a:lnTo>
                  <a:lnTo>
                    <a:pt x="557741" y="1266004"/>
                  </a:lnTo>
                  <a:lnTo>
                    <a:pt x="554831" y="1263882"/>
                  </a:lnTo>
                  <a:lnTo>
                    <a:pt x="552185" y="1261230"/>
                  </a:lnTo>
                  <a:lnTo>
                    <a:pt x="549275" y="1258842"/>
                  </a:lnTo>
                  <a:lnTo>
                    <a:pt x="546893" y="1255924"/>
                  </a:lnTo>
                  <a:lnTo>
                    <a:pt x="544777" y="1253006"/>
                  </a:lnTo>
                  <a:lnTo>
                    <a:pt x="542925" y="1249823"/>
                  </a:lnTo>
                  <a:lnTo>
                    <a:pt x="541073" y="1246374"/>
                  </a:lnTo>
                  <a:lnTo>
                    <a:pt x="539220" y="1242926"/>
                  </a:lnTo>
                  <a:lnTo>
                    <a:pt x="537633" y="1239212"/>
                  </a:lnTo>
                  <a:lnTo>
                    <a:pt x="536045" y="1235498"/>
                  </a:lnTo>
                  <a:lnTo>
                    <a:pt x="534723" y="1231519"/>
                  </a:lnTo>
                  <a:lnTo>
                    <a:pt x="532606" y="1223030"/>
                  </a:lnTo>
                  <a:lnTo>
                    <a:pt x="531018" y="1214011"/>
                  </a:lnTo>
                  <a:lnTo>
                    <a:pt x="529695" y="1204726"/>
                  </a:lnTo>
                  <a:lnTo>
                    <a:pt x="529166" y="1195176"/>
                  </a:lnTo>
                  <a:lnTo>
                    <a:pt x="528902" y="1185096"/>
                  </a:lnTo>
                  <a:lnTo>
                    <a:pt x="528637" y="1174485"/>
                  </a:lnTo>
                  <a:lnTo>
                    <a:pt x="528902" y="1164404"/>
                  </a:lnTo>
                  <a:lnTo>
                    <a:pt x="529166" y="1154059"/>
                  </a:lnTo>
                  <a:lnTo>
                    <a:pt x="529695" y="1144509"/>
                  </a:lnTo>
                  <a:lnTo>
                    <a:pt x="531018" y="1134959"/>
                  </a:lnTo>
                  <a:lnTo>
                    <a:pt x="532606" y="1126470"/>
                  </a:lnTo>
                  <a:lnTo>
                    <a:pt x="534723" y="1117981"/>
                  </a:lnTo>
                  <a:lnTo>
                    <a:pt x="536045" y="1114002"/>
                  </a:lnTo>
                  <a:lnTo>
                    <a:pt x="537633" y="1110289"/>
                  </a:lnTo>
                  <a:lnTo>
                    <a:pt x="539220" y="1106575"/>
                  </a:lnTo>
                  <a:lnTo>
                    <a:pt x="541073" y="1102861"/>
                  </a:lnTo>
                  <a:lnTo>
                    <a:pt x="542925" y="1099678"/>
                  </a:lnTo>
                  <a:lnTo>
                    <a:pt x="544777" y="1096229"/>
                  </a:lnTo>
                  <a:lnTo>
                    <a:pt x="546893" y="1093311"/>
                  </a:lnTo>
                  <a:lnTo>
                    <a:pt x="549275" y="1090393"/>
                  </a:lnTo>
                  <a:lnTo>
                    <a:pt x="552185" y="1087740"/>
                  </a:lnTo>
                  <a:lnTo>
                    <a:pt x="554831" y="1085353"/>
                  </a:lnTo>
                  <a:lnTo>
                    <a:pt x="557741" y="1083231"/>
                  </a:lnTo>
                  <a:lnTo>
                    <a:pt x="561181" y="1080843"/>
                  </a:lnTo>
                  <a:lnTo>
                    <a:pt x="564620" y="1079517"/>
                  </a:lnTo>
                  <a:lnTo>
                    <a:pt x="568060" y="1077660"/>
                  </a:lnTo>
                  <a:lnTo>
                    <a:pt x="572029" y="1076333"/>
                  </a:lnTo>
                  <a:lnTo>
                    <a:pt x="575998" y="1075007"/>
                  </a:lnTo>
                  <a:lnTo>
                    <a:pt x="580496" y="1074476"/>
                  </a:lnTo>
                  <a:lnTo>
                    <a:pt x="584993" y="1073415"/>
                  </a:lnTo>
                  <a:lnTo>
                    <a:pt x="589756" y="1073150"/>
                  </a:lnTo>
                  <a:close/>
                  <a:moveTo>
                    <a:pt x="535633" y="830263"/>
                  </a:moveTo>
                  <a:lnTo>
                    <a:pt x="540912" y="830263"/>
                  </a:lnTo>
                  <a:lnTo>
                    <a:pt x="952926" y="830263"/>
                  </a:lnTo>
                  <a:lnTo>
                    <a:pt x="958204" y="830263"/>
                  </a:lnTo>
                  <a:lnTo>
                    <a:pt x="962955" y="830790"/>
                  </a:lnTo>
                  <a:lnTo>
                    <a:pt x="967442" y="831317"/>
                  </a:lnTo>
                  <a:lnTo>
                    <a:pt x="971929" y="832371"/>
                  </a:lnTo>
                  <a:lnTo>
                    <a:pt x="976153" y="833426"/>
                  </a:lnTo>
                  <a:lnTo>
                    <a:pt x="979848" y="834743"/>
                  </a:lnTo>
                  <a:lnTo>
                    <a:pt x="983543" y="836325"/>
                  </a:lnTo>
                  <a:lnTo>
                    <a:pt x="986974" y="838170"/>
                  </a:lnTo>
                  <a:lnTo>
                    <a:pt x="990141" y="840014"/>
                  </a:lnTo>
                  <a:lnTo>
                    <a:pt x="993309" y="842386"/>
                  </a:lnTo>
                  <a:lnTo>
                    <a:pt x="995948" y="844758"/>
                  </a:lnTo>
                  <a:lnTo>
                    <a:pt x="998588" y="847394"/>
                  </a:lnTo>
                  <a:lnTo>
                    <a:pt x="1000963" y="850293"/>
                  </a:lnTo>
                  <a:lnTo>
                    <a:pt x="1003075" y="853455"/>
                  </a:lnTo>
                  <a:lnTo>
                    <a:pt x="1005186" y="856354"/>
                  </a:lnTo>
                  <a:lnTo>
                    <a:pt x="1007298" y="859780"/>
                  </a:lnTo>
                  <a:lnTo>
                    <a:pt x="1009145" y="863206"/>
                  </a:lnTo>
                  <a:lnTo>
                    <a:pt x="1010465" y="866896"/>
                  </a:lnTo>
                  <a:lnTo>
                    <a:pt x="1011785" y="870586"/>
                  </a:lnTo>
                  <a:lnTo>
                    <a:pt x="1013104" y="874802"/>
                  </a:lnTo>
                  <a:lnTo>
                    <a:pt x="1015216" y="882972"/>
                  </a:lnTo>
                  <a:lnTo>
                    <a:pt x="1016800" y="891669"/>
                  </a:lnTo>
                  <a:lnTo>
                    <a:pt x="1018119" y="900894"/>
                  </a:lnTo>
                  <a:lnTo>
                    <a:pt x="1018911" y="910908"/>
                  </a:lnTo>
                  <a:lnTo>
                    <a:pt x="1019175" y="920660"/>
                  </a:lnTo>
                  <a:lnTo>
                    <a:pt x="1019175" y="930938"/>
                  </a:lnTo>
                  <a:lnTo>
                    <a:pt x="1019175" y="941480"/>
                  </a:lnTo>
                  <a:lnTo>
                    <a:pt x="1018911" y="951231"/>
                  </a:lnTo>
                  <a:lnTo>
                    <a:pt x="1018119" y="961246"/>
                  </a:lnTo>
                  <a:lnTo>
                    <a:pt x="1016800" y="970470"/>
                  </a:lnTo>
                  <a:lnTo>
                    <a:pt x="1015216" y="979167"/>
                  </a:lnTo>
                  <a:lnTo>
                    <a:pt x="1013104" y="987337"/>
                  </a:lnTo>
                  <a:lnTo>
                    <a:pt x="1011785" y="991554"/>
                  </a:lnTo>
                  <a:lnTo>
                    <a:pt x="1010465" y="995243"/>
                  </a:lnTo>
                  <a:lnTo>
                    <a:pt x="1009145" y="998933"/>
                  </a:lnTo>
                  <a:lnTo>
                    <a:pt x="1007298" y="1002359"/>
                  </a:lnTo>
                  <a:lnTo>
                    <a:pt x="1005186" y="1005785"/>
                  </a:lnTo>
                  <a:lnTo>
                    <a:pt x="1003075" y="1008684"/>
                  </a:lnTo>
                  <a:lnTo>
                    <a:pt x="1000963" y="1011847"/>
                  </a:lnTo>
                  <a:lnTo>
                    <a:pt x="998588" y="1014746"/>
                  </a:lnTo>
                  <a:lnTo>
                    <a:pt x="995948" y="1017381"/>
                  </a:lnTo>
                  <a:lnTo>
                    <a:pt x="993309" y="1020017"/>
                  </a:lnTo>
                  <a:lnTo>
                    <a:pt x="990141" y="1022125"/>
                  </a:lnTo>
                  <a:lnTo>
                    <a:pt x="986974" y="1023970"/>
                  </a:lnTo>
                  <a:lnTo>
                    <a:pt x="983543" y="1025815"/>
                  </a:lnTo>
                  <a:lnTo>
                    <a:pt x="979848" y="1027396"/>
                  </a:lnTo>
                  <a:lnTo>
                    <a:pt x="976153" y="1028977"/>
                  </a:lnTo>
                  <a:lnTo>
                    <a:pt x="971929" y="1029768"/>
                  </a:lnTo>
                  <a:lnTo>
                    <a:pt x="967442" y="1030822"/>
                  </a:lnTo>
                  <a:lnTo>
                    <a:pt x="962955" y="1031349"/>
                  </a:lnTo>
                  <a:lnTo>
                    <a:pt x="958204" y="1031876"/>
                  </a:lnTo>
                  <a:lnTo>
                    <a:pt x="952926" y="1031876"/>
                  </a:lnTo>
                  <a:lnTo>
                    <a:pt x="540912" y="1031876"/>
                  </a:lnTo>
                  <a:lnTo>
                    <a:pt x="535633" y="1031876"/>
                  </a:lnTo>
                  <a:lnTo>
                    <a:pt x="530882" y="1031349"/>
                  </a:lnTo>
                  <a:lnTo>
                    <a:pt x="526395" y="1030822"/>
                  </a:lnTo>
                  <a:lnTo>
                    <a:pt x="521908" y="1029768"/>
                  </a:lnTo>
                  <a:lnTo>
                    <a:pt x="517685" y="1028977"/>
                  </a:lnTo>
                  <a:lnTo>
                    <a:pt x="513990" y="1027396"/>
                  </a:lnTo>
                  <a:lnTo>
                    <a:pt x="510294" y="1025815"/>
                  </a:lnTo>
                  <a:lnTo>
                    <a:pt x="506863" y="1023970"/>
                  </a:lnTo>
                  <a:lnTo>
                    <a:pt x="503696" y="1022125"/>
                  </a:lnTo>
                  <a:lnTo>
                    <a:pt x="500792" y="1020017"/>
                  </a:lnTo>
                  <a:lnTo>
                    <a:pt x="497889" y="1017381"/>
                  </a:lnTo>
                  <a:lnTo>
                    <a:pt x="495514" y="1014746"/>
                  </a:lnTo>
                  <a:lnTo>
                    <a:pt x="492874" y="1011847"/>
                  </a:lnTo>
                  <a:lnTo>
                    <a:pt x="490763" y="1008684"/>
                  </a:lnTo>
                  <a:lnTo>
                    <a:pt x="488651" y="1005785"/>
                  </a:lnTo>
                  <a:lnTo>
                    <a:pt x="486803" y="1002359"/>
                  </a:lnTo>
                  <a:lnTo>
                    <a:pt x="485220" y="998933"/>
                  </a:lnTo>
                  <a:lnTo>
                    <a:pt x="483636" y="995243"/>
                  </a:lnTo>
                  <a:lnTo>
                    <a:pt x="482053" y="991554"/>
                  </a:lnTo>
                  <a:lnTo>
                    <a:pt x="480997" y="987337"/>
                  </a:lnTo>
                  <a:lnTo>
                    <a:pt x="478621" y="979167"/>
                  </a:lnTo>
                  <a:lnTo>
                    <a:pt x="477038" y="970470"/>
                  </a:lnTo>
                  <a:lnTo>
                    <a:pt x="475982" y="961246"/>
                  </a:lnTo>
                  <a:lnTo>
                    <a:pt x="475190" y="951231"/>
                  </a:lnTo>
                  <a:lnTo>
                    <a:pt x="474662" y="941480"/>
                  </a:lnTo>
                  <a:lnTo>
                    <a:pt x="474662" y="930938"/>
                  </a:lnTo>
                  <a:lnTo>
                    <a:pt x="474662" y="920660"/>
                  </a:lnTo>
                  <a:lnTo>
                    <a:pt x="475190" y="910908"/>
                  </a:lnTo>
                  <a:lnTo>
                    <a:pt x="475982" y="900894"/>
                  </a:lnTo>
                  <a:lnTo>
                    <a:pt x="477038" y="891669"/>
                  </a:lnTo>
                  <a:lnTo>
                    <a:pt x="478621" y="882972"/>
                  </a:lnTo>
                  <a:lnTo>
                    <a:pt x="480997" y="874802"/>
                  </a:lnTo>
                  <a:lnTo>
                    <a:pt x="482053" y="870586"/>
                  </a:lnTo>
                  <a:lnTo>
                    <a:pt x="483636" y="866896"/>
                  </a:lnTo>
                  <a:lnTo>
                    <a:pt x="485220" y="863206"/>
                  </a:lnTo>
                  <a:lnTo>
                    <a:pt x="486803" y="859780"/>
                  </a:lnTo>
                  <a:lnTo>
                    <a:pt x="488651" y="856354"/>
                  </a:lnTo>
                  <a:lnTo>
                    <a:pt x="490763" y="853455"/>
                  </a:lnTo>
                  <a:lnTo>
                    <a:pt x="492874" y="850293"/>
                  </a:lnTo>
                  <a:lnTo>
                    <a:pt x="495514" y="847394"/>
                  </a:lnTo>
                  <a:lnTo>
                    <a:pt x="497889" y="844758"/>
                  </a:lnTo>
                  <a:lnTo>
                    <a:pt x="500792" y="842386"/>
                  </a:lnTo>
                  <a:lnTo>
                    <a:pt x="503696" y="840014"/>
                  </a:lnTo>
                  <a:lnTo>
                    <a:pt x="506863" y="838170"/>
                  </a:lnTo>
                  <a:lnTo>
                    <a:pt x="510294" y="836325"/>
                  </a:lnTo>
                  <a:lnTo>
                    <a:pt x="513990" y="834743"/>
                  </a:lnTo>
                  <a:lnTo>
                    <a:pt x="517685" y="833426"/>
                  </a:lnTo>
                  <a:lnTo>
                    <a:pt x="521908" y="832371"/>
                  </a:lnTo>
                  <a:lnTo>
                    <a:pt x="526395" y="831317"/>
                  </a:lnTo>
                  <a:lnTo>
                    <a:pt x="530882" y="830790"/>
                  </a:lnTo>
                  <a:lnTo>
                    <a:pt x="535633" y="830263"/>
                  </a:lnTo>
                  <a:close/>
                  <a:moveTo>
                    <a:pt x="591344" y="588963"/>
                  </a:moveTo>
                  <a:lnTo>
                    <a:pt x="596636" y="588963"/>
                  </a:lnTo>
                  <a:lnTo>
                    <a:pt x="905404" y="588963"/>
                  </a:lnTo>
                  <a:lnTo>
                    <a:pt x="910431" y="588963"/>
                  </a:lnTo>
                  <a:lnTo>
                    <a:pt x="915458" y="589759"/>
                  </a:lnTo>
                  <a:lnTo>
                    <a:pt x="919956" y="590289"/>
                  </a:lnTo>
                  <a:lnTo>
                    <a:pt x="924190" y="591351"/>
                  </a:lnTo>
                  <a:lnTo>
                    <a:pt x="928423" y="592146"/>
                  </a:lnTo>
                  <a:lnTo>
                    <a:pt x="932392" y="593738"/>
                  </a:lnTo>
                  <a:lnTo>
                    <a:pt x="936096" y="595330"/>
                  </a:lnTo>
                  <a:lnTo>
                    <a:pt x="939271" y="597187"/>
                  </a:lnTo>
                  <a:lnTo>
                    <a:pt x="942446" y="599044"/>
                  </a:lnTo>
                  <a:lnTo>
                    <a:pt x="945621" y="601166"/>
                  </a:lnTo>
                  <a:lnTo>
                    <a:pt x="948267" y="603818"/>
                  </a:lnTo>
                  <a:lnTo>
                    <a:pt x="950913" y="606471"/>
                  </a:lnTo>
                  <a:lnTo>
                    <a:pt x="953294" y="609389"/>
                  </a:lnTo>
                  <a:lnTo>
                    <a:pt x="955411" y="612307"/>
                  </a:lnTo>
                  <a:lnTo>
                    <a:pt x="957792" y="615491"/>
                  </a:lnTo>
                  <a:lnTo>
                    <a:pt x="959644" y="618939"/>
                  </a:lnTo>
                  <a:lnTo>
                    <a:pt x="961231" y="622388"/>
                  </a:lnTo>
                  <a:lnTo>
                    <a:pt x="962554" y="626102"/>
                  </a:lnTo>
                  <a:lnTo>
                    <a:pt x="964142" y="629815"/>
                  </a:lnTo>
                  <a:lnTo>
                    <a:pt x="965465" y="633794"/>
                  </a:lnTo>
                  <a:lnTo>
                    <a:pt x="967581" y="642283"/>
                  </a:lnTo>
                  <a:lnTo>
                    <a:pt x="969169" y="651037"/>
                  </a:lnTo>
                  <a:lnTo>
                    <a:pt x="970492" y="660322"/>
                  </a:lnTo>
                  <a:lnTo>
                    <a:pt x="971021" y="670137"/>
                  </a:lnTo>
                  <a:lnTo>
                    <a:pt x="971550" y="680217"/>
                  </a:lnTo>
                  <a:lnTo>
                    <a:pt x="971550" y="690828"/>
                  </a:lnTo>
                  <a:lnTo>
                    <a:pt x="971550" y="700909"/>
                  </a:lnTo>
                  <a:lnTo>
                    <a:pt x="971021" y="710989"/>
                  </a:lnTo>
                  <a:lnTo>
                    <a:pt x="970492" y="721070"/>
                  </a:lnTo>
                  <a:lnTo>
                    <a:pt x="969169" y="730354"/>
                  </a:lnTo>
                  <a:lnTo>
                    <a:pt x="967581" y="738843"/>
                  </a:lnTo>
                  <a:lnTo>
                    <a:pt x="965465" y="747332"/>
                  </a:lnTo>
                  <a:lnTo>
                    <a:pt x="964142" y="751311"/>
                  </a:lnTo>
                  <a:lnTo>
                    <a:pt x="962554" y="755025"/>
                  </a:lnTo>
                  <a:lnTo>
                    <a:pt x="961231" y="759004"/>
                  </a:lnTo>
                  <a:lnTo>
                    <a:pt x="959644" y="762187"/>
                  </a:lnTo>
                  <a:lnTo>
                    <a:pt x="957792" y="765636"/>
                  </a:lnTo>
                  <a:lnTo>
                    <a:pt x="955411" y="769084"/>
                  </a:lnTo>
                  <a:lnTo>
                    <a:pt x="953294" y="772002"/>
                  </a:lnTo>
                  <a:lnTo>
                    <a:pt x="950913" y="774655"/>
                  </a:lnTo>
                  <a:lnTo>
                    <a:pt x="948267" y="777573"/>
                  </a:lnTo>
                  <a:lnTo>
                    <a:pt x="945621" y="779961"/>
                  </a:lnTo>
                  <a:lnTo>
                    <a:pt x="942446" y="782083"/>
                  </a:lnTo>
                  <a:lnTo>
                    <a:pt x="939271" y="783940"/>
                  </a:lnTo>
                  <a:lnTo>
                    <a:pt x="936096" y="786062"/>
                  </a:lnTo>
                  <a:lnTo>
                    <a:pt x="932392" y="787388"/>
                  </a:lnTo>
                  <a:lnTo>
                    <a:pt x="928423" y="788980"/>
                  </a:lnTo>
                  <a:lnTo>
                    <a:pt x="924190" y="790041"/>
                  </a:lnTo>
                  <a:lnTo>
                    <a:pt x="919956" y="790837"/>
                  </a:lnTo>
                  <a:lnTo>
                    <a:pt x="915458" y="791633"/>
                  </a:lnTo>
                  <a:lnTo>
                    <a:pt x="910431" y="792163"/>
                  </a:lnTo>
                  <a:lnTo>
                    <a:pt x="905404" y="792163"/>
                  </a:lnTo>
                  <a:lnTo>
                    <a:pt x="596636" y="792163"/>
                  </a:lnTo>
                  <a:lnTo>
                    <a:pt x="591344" y="792163"/>
                  </a:lnTo>
                  <a:lnTo>
                    <a:pt x="586317" y="791633"/>
                  </a:lnTo>
                  <a:lnTo>
                    <a:pt x="582083" y="790837"/>
                  </a:lnTo>
                  <a:lnTo>
                    <a:pt x="577850" y="790041"/>
                  </a:lnTo>
                  <a:lnTo>
                    <a:pt x="573352" y="788980"/>
                  </a:lnTo>
                  <a:lnTo>
                    <a:pt x="569648" y="787388"/>
                  </a:lnTo>
                  <a:lnTo>
                    <a:pt x="565944" y="786062"/>
                  </a:lnTo>
                  <a:lnTo>
                    <a:pt x="562504" y="783940"/>
                  </a:lnTo>
                  <a:lnTo>
                    <a:pt x="559329" y="782083"/>
                  </a:lnTo>
                  <a:lnTo>
                    <a:pt x="556419" y="779961"/>
                  </a:lnTo>
                  <a:lnTo>
                    <a:pt x="553508" y="777573"/>
                  </a:lnTo>
                  <a:lnTo>
                    <a:pt x="551127" y="774655"/>
                  </a:lnTo>
                  <a:lnTo>
                    <a:pt x="548481" y="772002"/>
                  </a:lnTo>
                  <a:lnTo>
                    <a:pt x="546365" y="769084"/>
                  </a:lnTo>
                  <a:lnTo>
                    <a:pt x="544248" y="765636"/>
                  </a:lnTo>
                  <a:lnTo>
                    <a:pt x="542396" y="762187"/>
                  </a:lnTo>
                  <a:lnTo>
                    <a:pt x="540544" y="759004"/>
                  </a:lnTo>
                  <a:lnTo>
                    <a:pt x="538956" y="755025"/>
                  </a:lnTo>
                  <a:lnTo>
                    <a:pt x="537633" y="751311"/>
                  </a:lnTo>
                  <a:lnTo>
                    <a:pt x="536575" y="747332"/>
                  </a:lnTo>
                  <a:lnTo>
                    <a:pt x="534458" y="738843"/>
                  </a:lnTo>
                  <a:lnTo>
                    <a:pt x="532871" y="730354"/>
                  </a:lnTo>
                  <a:lnTo>
                    <a:pt x="531548" y="721070"/>
                  </a:lnTo>
                  <a:lnTo>
                    <a:pt x="530490" y="710989"/>
                  </a:lnTo>
                  <a:lnTo>
                    <a:pt x="530225" y="700909"/>
                  </a:lnTo>
                  <a:lnTo>
                    <a:pt x="530225" y="690828"/>
                  </a:lnTo>
                  <a:lnTo>
                    <a:pt x="530225" y="680217"/>
                  </a:lnTo>
                  <a:lnTo>
                    <a:pt x="530490" y="670137"/>
                  </a:lnTo>
                  <a:lnTo>
                    <a:pt x="531548" y="660322"/>
                  </a:lnTo>
                  <a:lnTo>
                    <a:pt x="532871" y="651037"/>
                  </a:lnTo>
                  <a:lnTo>
                    <a:pt x="534458" y="642283"/>
                  </a:lnTo>
                  <a:lnTo>
                    <a:pt x="536575" y="633794"/>
                  </a:lnTo>
                  <a:lnTo>
                    <a:pt x="537633" y="629815"/>
                  </a:lnTo>
                  <a:lnTo>
                    <a:pt x="538956" y="626102"/>
                  </a:lnTo>
                  <a:lnTo>
                    <a:pt x="540544" y="622388"/>
                  </a:lnTo>
                  <a:lnTo>
                    <a:pt x="542396" y="618939"/>
                  </a:lnTo>
                  <a:lnTo>
                    <a:pt x="544248" y="615491"/>
                  </a:lnTo>
                  <a:lnTo>
                    <a:pt x="546365" y="612307"/>
                  </a:lnTo>
                  <a:lnTo>
                    <a:pt x="548481" y="609389"/>
                  </a:lnTo>
                  <a:lnTo>
                    <a:pt x="551127" y="606471"/>
                  </a:lnTo>
                  <a:lnTo>
                    <a:pt x="553508" y="603818"/>
                  </a:lnTo>
                  <a:lnTo>
                    <a:pt x="556419" y="601166"/>
                  </a:lnTo>
                  <a:lnTo>
                    <a:pt x="559329" y="599044"/>
                  </a:lnTo>
                  <a:lnTo>
                    <a:pt x="562504" y="597187"/>
                  </a:lnTo>
                  <a:lnTo>
                    <a:pt x="565944" y="595330"/>
                  </a:lnTo>
                  <a:lnTo>
                    <a:pt x="569648" y="593738"/>
                  </a:lnTo>
                  <a:lnTo>
                    <a:pt x="573352" y="592146"/>
                  </a:lnTo>
                  <a:lnTo>
                    <a:pt x="577850" y="591351"/>
                  </a:lnTo>
                  <a:lnTo>
                    <a:pt x="582083" y="590289"/>
                  </a:lnTo>
                  <a:lnTo>
                    <a:pt x="586317" y="589759"/>
                  </a:lnTo>
                  <a:lnTo>
                    <a:pt x="591344" y="588963"/>
                  </a:lnTo>
                  <a:close/>
                  <a:moveTo>
                    <a:pt x="573015" y="0"/>
                  </a:moveTo>
                  <a:lnTo>
                    <a:pt x="580426" y="0"/>
                  </a:lnTo>
                  <a:lnTo>
                    <a:pt x="588630" y="265"/>
                  </a:lnTo>
                  <a:lnTo>
                    <a:pt x="597365" y="1058"/>
                  </a:lnTo>
                  <a:lnTo>
                    <a:pt x="606628" y="1588"/>
                  </a:lnTo>
                  <a:lnTo>
                    <a:pt x="616421" y="2910"/>
                  </a:lnTo>
                  <a:lnTo>
                    <a:pt x="626743" y="4498"/>
                  </a:lnTo>
                  <a:lnTo>
                    <a:pt x="637595" y="6615"/>
                  </a:lnTo>
                  <a:lnTo>
                    <a:pt x="648446" y="8996"/>
                  </a:lnTo>
                  <a:lnTo>
                    <a:pt x="659563" y="12171"/>
                  </a:lnTo>
                  <a:lnTo>
                    <a:pt x="670679" y="15875"/>
                  </a:lnTo>
                  <a:lnTo>
                    <a:pt x="682060" y="20638"/>
                  </a:lnTo>
                  <a:lnTo>
                    <a:pt x="693176" y="25400"/>
                  </a:lnTo>
                  <a:lnTo>
                    <a:pt x="698734" y="28310"/>
                  </a:lnTo>
                  <a:lnTo>
                    <a:pt x="704027" y="31485"/>
                  </a:lnTo>
                  <a:lnTo>
                    <a:pt x="709586" y="34396"/>
                  </a:lnTo>
                  <a:lnTo>
                    <a:pt x="714879" y="38100"/>
                  </a:lnTo>
                  <a:lnTo>
                    <a:pt x="719908" y="41540"/>
                  </a:lnTo>
                  <a:lnTo>
                    <a:pt x="725201" y="45773"/>
                  </a:lnTo>
                  <a:lnTo>
                    <a:pt x="729965" y="49742"/>
                  </a:lnTo>
                  <a:lnTo>
                    <a:pt x="734994" y="53975"/>
                  </a:lnTo>
                  <a:lnTo>
                    <a:pt x="739758" y="58738"/>
                  </a:lnTo>
                  <a:lnTo>
                    <a:pt x="744258" y="63235"/>
                  </a:lnTo>
                  <a:lnTo>
                    <a:pt x="748757" y="68527"/>
                  </a:lnTo>
                  <a:lnTo>
                    <a:pt x="752992" y="73819"/>
                  </a:lnTo>
                  <a:lnTo>
                    <a:pt x="756962" y="79375"/>
                  </a:lnTo>
                  <a:lnTo>
                    <a:pt x="761197" y="85460"/>
                  </a:lnTo>
                  <a:lnTo>
                    <a:pt x="764902" y="91546"/>
                  </a:lnTo>
                  <a:lnTo>
                    <a:pt x="768343" y="98160"/>
                  </a:lnTo>
                  <a:lnTo>
                    <a:pt x="771519" y="104510"/>
                  </a:lnTo>
                  <a:lnTo>
                    <a:pt x="774695" y="111654"/>
                  </a:lnTo>
                  <a:lnTo>
                    <a:pt x="777606" y="119063"/>
                  </a:lnTo>
                  <a:lnTo>
                    <a:pt x="780253" y="126735"/>
                  </a:lnTo>
                  <a:lnTo>
                    <a:pt x="782370" y="134673"/>
                  </a:lnTo>
                  <a:lnTo>
                    <a:pt x="784752" y="143140"/>
                  </a:lnTo>
                  <a:lnTo>
                    <a:pt x="786340" y="151606"/>
                  </a:lnTo>
                  <a:lnTo>
                    <a:pt x="787664" y="160338"/>
                  </a:lnTo>
                  <a:lnTo>
                    <a:pt x="788987" y="169598"/>
                  </a:lnTo>
                  <a:lnTo>
                    <a:pt x="789516" y="179388"/>
                  </a:lnTo>
                  <a:lnTo>
                    <a:pt x="790310" y="189706"/>
                  </a:lnTo>
                  <a:lnTo>
                    <a:pt x="790575" y="199760"/>
                  </a:lnTo>
                  <a:lnTo>
                    <a:pt x="790310" y="209550"/>
                  </a:lnTo>
                  <a:lnTo>
                    <a:pt x="790046" y="218810"/>
                  </a:lnTo>
                  <a:lnTo>
                    <a:pt x="788987" y="237067"/>
                  </a:lnTo>
                  <a:lnTo>
                    <a:pt x="787134" y="254794"/>
                  </a:lnTo>
                  <a:lnTo>
                    <a:pt x="785017" y="271992"/>
                  </a:lnTo>
                  <a:lnTo>
                    <a:pt x="781841" y="288396"/>
                  </a:lnTo>
                  <a:lnTo>
                    <a:pt x="778400" y="304536"/>
                  </a:lnTo>
                  <a:lnTo>
                    <a:pt x="774430" y="320146"/>
                  </a:lnTo>
                  <a:lnTo>
                    <a:pt x="770195" y="334963"/>
                  </a:lnTo>
                  <a:lnTo>
                    <a:pt x="765167" y="349250"/>
                  </a:lnTo>
                  <a:lnTo>
                    <a:pt x="760138" y="363008"/>
                  </a:lnTo>
                  <a:lnTo>
                    <a:pt x="754580" y="376238"/>
                  </a:lnTo>
                  <a:lnTo>
                    <a:pt x="749022" y="389202"/>
                  </a:lnTo>
                  <a:lnTo>
                    <a:pt x="743199" y="401373"/>
                  </a:lnTo>
                  <a:lnTo>
                    <a:pt x="737111" y="413279"/>
                  </a:lnTo>
                  <a:lnTo>
                    <a:pt x="731024" y="424656"/>
                  </a:lnTo>
                  <a:lnTo>
                    <a:pt x="724672" y="435504"/>
                  </a:lnTo>
                  <a:lnTo>
                    <a:pt x="718584" y="445823"/>
                  </a:lnTo>
                  <a:lnTo>
                    <a:pt x="712497" y="455613"/>
                  </a:lnTo>
                  <a:lnTo>
                    <a:pt x="700057" y="474398"/>
                  </a:lnTo>
                  <a:lnTo>
                    <a:pt x="678354" y="506148"/>
                  </a:lnTo>
                  <a:lnTo>
                    <a:pt x="668826" y="519906"/>
                  </a:lnTo>
                  <a:lnTo>
                    <a:pt x="665121" y="525992"/>
                  </a:lnTo>
                  <a:lnTo>
                    <a:pt x="661680" y="532342"/>
                  </a:lnTo>
                  <a:lnTo>
                    <a:pt x="659033" y="537633"/>
                  </a:lnTo>
                  <a:lnTo>
                    <a:pt x="656651" y="542925"/>
                  </a:lnTo>
                  <a:lnTo>
                    <a:pt x="655063" y="547688"/>
                  </a:lnTo>
                  <a:lnTo>
                    <a:pt x="654004" y="552450"/>
                  </a:lnTo>
                  <a:lnTo>
                    <a:pt x="591013" y="552450"/>
                  </a:lnTo>
                  <a:lnTo>
                    <a:pt x="581749" y="552715"/>
                  </a:lnTo>
                  <a:lnTo>
                    <a:pt x="573280" y="553773"/>
                  </a:lnTo>
                  <a:lnTo>
                    <a:pt x="565339" y="554831"/>
                  </a:lnTo>
                  <a:lnTo>
                    <a:pt x="557929" y="556683"/>
                  </a:lnTo>
                  <a:lnTo>
                    <a:pt x="551047" y="559329"/>
                  </a:lnTo>
                  <a:lnTo>
                    <a:pt x="544430" y="561975"/>
                  </a:lnTo>
                  <a:lnTo>
                    <a:pt x="538607" y="565150"/>
                  </a:lnTo>
                  <a:lnTo>
                    <a:pt x="533049" y="568590"/>
                  </a:lnTo>
                  <a:lnTo>
                    <a:pt x="528021" y="572294"/>
                  </a:lnTo>
                  <a:lnTo>
                    <a:pt x="523521" y="576263"/>
                  </a:lnTo>
                  <a:lnTo>
                    <a:pt x="519286" y="580231"/>
                  </a:lnTo>
                  <a:lnTo>
                    <a:pt x="515581" y="584729"/>
                  </a:lnTo>
                  <a:lnTo>
                    <a:pt x="512140" y="588963"/>
                  </a:lnTo>
                  <a:lnTo>
                    <a:pt x="509229" y="593461"/>
                  </a:lnTo>
                  <a:lnTo>
                    <a:pt x="506318" y="597694"/>
                  </a:lnTo>
                  <a:lnTo>
                    <a:pt x="504200" y="601663"/>
                  </a:lnTo>
                  <a:lnTo>
                    <a:pt x="502083" y="606161"/>
                  </a:lnTo>
                  <a:lnTo>
                    <a:pt x="500230" y="610129"/>
                  </a:lnTo>
                  <a:lnTo>
                    <a:pt x="498377" y="614892"/>
                  </a:lnTo>
                  <a:lnTo>
                    <a:pt x="496789" y="619390"/>
                  </a:lnTo>
                  <a:lnTo>
                    <a:pt x="493878" y="629179"/>
                  </a:lnTo>
                  <a:lnTo>
                    <a:pt x="491496" y="639498"/>
                  </a:lnTo>
                  <a:lnTo>
                    <a:pt x="489908" y="650875"/>
                  </a:lnTo>
                  <a:lnTo>
                    <a:pt x="488584" y="663046"/>
                  </a:lnTo>
                  <a:lnTo>
                    <a:pt x="487790" y="676275"/>
                  </a:lnTo>
                  <a:lnTo>
                    <a:pt x="487790" y="690827"/>
                  </a:lnTo>
                  <a:lnTo>
                    <a:pt x="487790" y="705115"/>
                  </a:lnTo>
                  <a:lnTo>
                    <a:pt x="488584" y="718079"/>
                  </a:lnTo>
                  <a:lnTo>
                    <a:pt x="489908" y="730515"/>
                  </a:lnTo>
                  <a:lnTo>
                    <a:pt x="491496" y="741892"/>
                  </a:lnTo>
                  <a:lnTo>
                    <a:pt x="493878" y="752211"/>
                  </a:lnTo>
                  <a:lnTo>
                    <a:pt x="496789" y="762000"/>
                  </a:lnTo>
                  <a:lnTo>
                    <a:pt x="498377" y="766498"/>
                  </a:lnTo>
                  <a:lnTo>
                    <a:pt x="500230" y="770996"/>
                  </a:lnTo>
                  <a:lnTo>
                    <a:pt x="502083" y="775494"/>
                  </a:lnTo>
                  <a:lnTo>
                    <a:pt x="504200" y="779463"/>
                  </a:lnTo>
                  <a:lnTo>
                    <a:pt x="506053" y="783167"/>
                  </a:lnTo>
                  <a:lnTo>
                    <a:pt x="508170" y="786871"/>
                  </a:lnTo>
                  <a:lnTo>
                    <a:pt x="510817" y="790575"/>
                  </a:lnTo>
                  <a:lnTo>
                    <a:pt x="513464" y="794015"/>
                  </a:lnTo>
                  <a:lnTo>
                    <a:pt x="507112" y="795602"/>
                  </a:lnTo>
                  <a:lnTo>
                    <a:pt x="500759" y="797190"/>
                  </a:lnTo>
                  <a:lnTo>
                    <a:pt x="494937" y="799306"/>
                  </a:lnTo>
                  <a:lnTo>
                    <a:pt x="489379" y="801688"/>
                  </a:lnTo>
                  <a:lnTo>
                    <a:pt x="484350" y="804333"/>
                  </a:lnTo>
                  <a:lnTo>
                    <a:pt x="479321" y="806979"/>
                  </a:lnTo>
                  <a:lnTo>
                    <a:pt x="475086" y="810154"/>
                  </a:lnTo>
                  <a:lnTo>
                    <a:pt x="471116" y="813329"/>
                  </a:lnTo>
                  <a:lnTo>
                    <a:pt x="466881" y="816769"/>
                  </a:lnTo>
                  <a:lnTo>
                    <a:pt x="463441" y="820208"/>
                  </a:lnTo>
                  <a:lnTo>
                    <a:pt x="460529" y="823648"/>
                  </a:lnTo>
                  <a:lnTo>
                    <a:pt x="457353" y="827352"/>
                  </a:lnTo>
                  <a:lnTo>
                    <a:pt x="454442" y="831056"/>
                  </a:lnTo>
                  <a:lnTo>
                    <a:pt x="452060" y="834761"/>
                  </a:lnTo>
                  <a:lnTo>
                    <a:pt x="448090" y="841904"/>
                  </a:lnTo>
                  <a:lnTo>
                    <a:pt x="445972" y="846138"/>
                  </a:lnTo>
                  <a:lnTo>
                    <a:pt x="444120" y="850106"/>
                  </a:lnTo>
                  <a:lnTo>
                    <a:pt x="442267" y="854869"/>
                  </a:lnTo>
                  <a:lnTo>
                    <a:pt x="440679" y="859102"/>
                  </a:lnTo>
                  <a:lnTo>
                    <a:pt x="437767" y="869156"/>
                  </a:lnTo>
                  <a:lnTo>
                    <a:pt x="435650" y="879740"/>
                  </a:lnTo>
                  <a:lnTo>
                    <a:pt x="433797" y="890852"/>
                  </a:lnTo>
                  <a:lnTo>
                    <a:pt x="432474" y="903288"/>
                  </a:lnTo>
                  <a:lnTo>
                    <a:pt x="431945" y="916252"/>
                  </a:lnTo>
                  <a:lnTo>
                    <a:pt x="431680" y="930540"/>
                  </a:lnTo>
                  <a:lnTo>
                    <a:pt x="431945" y="945092"/>
                  </a:lnTo>
                  <a:lnTo>
                    <a:pt x="432474" y="958056"/>
                  </a:lnTo>
                  <a:lnTo>
                    <a:pt x="433797" y="970492"/>
                  </a:lnTo>
                  <a:lnTo>
                    <a:pt x="435650" y="981604"/>
                  </a:lnTo>
                  <a:lnTo>
                    <a:pt x="437767" y="992188"/>
                  </a:lnTo>
                  <a:lnTo>
                    <a:pt x="440679" y="1001977"/>
                  </a:lnTo>
                  <a:lnTo>
                    <a:pt x="442267" y="1006475"/>
                  </a:lnTo>
                  <a:lnTo>
                    <a:pt x="444120" y="1011238"/>
                  </a:lnTo>
                  <a:lnTo>
                    <a:pt x="445972" y="1015206"/>
                  </a:lnTo>
                  <a:lnTo>
                    <a:pt x="448090" y="1019440"/>
                  </a:lnTo>
                  <a:lnTo>
                    <a:pt x="449942" y="1023144"/>
                  </a:lnTo>
                  <a:lnTo>
                    <a:pt x="452324" y="1026848"/>
                  </a:lnTo>
                  <a:lnTo>
                    <a:pt x="454971" y="1030817"/>
                  </a:lnTo>
                  <a:lnTo>
                    <a:pt x="457618" y="1034521"/>
                  </a:lnTo>
                  <a:lnTo>
                    <a:pt x="460529" y="1038225"/>
                  </a:lnTo>
                  <a:lnTo>
                    <a:pt x="463970" y="1041665"/>
                  </a:lnTo>
                  <a:lnTo>
                    <a:pt x="467675" y="1045369"/>
                  </a:lnTo>
                  <a:lnTo>
                    <a:pt x="471645" y="1048809"/>
                  </a:lnTo>
                  <a:lnTo>
                    <a:pt x="475616" y="1051719"/>
                  </a:lnTo>
                  <a:lnTo>
                    <a:pt x="480380" y="1054894"/>
                  </a:lnTo>
                  <a:lnTo>
                    <a:pt x="485144" y="1057804"/>
                  </a:lnTo>
                  <a:lnTo>
                    <a:pt x="490437" y="1060186"/>
                  </a:lnTo>
                  <a:lnTo>
                    <a:pt x="496260" y="1062567"/>
                  </a:lnTo>
                  <a:lnTo>
                    <a:pt x="502347" y="1064419"/>
                  </a:lnTo>
                  <a:lnTo>
                    <a:pt x="508435" y="1066271"/>
                  </a:lnTo>
                  <a:lnTo>
                    <a:pt x="515316" y="1067594"/>
                  </a:lnTo>
                  <a:lnTo>
                    <a:pt x="511876" y="1071827"/>
                  </a:lnTo>
                  <a:lnTo>
                    <a:pt x="508435" y="1076590"/>
                  </a:lnTo>
                  <a:lnTo>
                    <a:pt x="505788" y="1080823"/>
                  </a:lnTo>
                  <a:lnTo>
                    <a:pt x="503141" y="1085586"/>
                  </a:lnTo>
                  <a:lnTo>
                    <a:pt x="501024" y="1089554"/>
                  </a:lnTo>
                  <a:lnTo>
                    <a:pt x="499171" y="1094052"/>
                  </a:lnTo>
                  <a:lnTo>
                    <a:pt x="497583" y="1098286"/>
                  </a:lnTo>
                  <a:lnTo>
                    <a:pt x="495731" y="1103048"/>
                  </a:lnTo>
                  <a:lnTo>
                    <a:pt x="493084" y="1112838"/>
                  </a:lnTo>
                  <a:lnTo>
                    <a:pt x="490967" y="1123156"/>
                  </a:lnTo>
                  <a:lnTo>
                    <a:pt x="489114" y="1134534"/>
                  </a:lnTo>
                  <a:lnTo>
                    <a:pt x="487790" y="1146704"/>
                  </a:lnTo>
                  <a:lnTo>
                    <a:pt x="487261" y="1159934"/>
                  </a:lnTo>
                  <a:lnTo>
                    <a:pt x="486732" y="1174221"/>
                  </a:lnTo>
                  <a:lnTo>
                    <a:pt x="487261" y="1188509"/>
                  </a:lnTo>
                  <a:lnTo>
                    <a:pt x="487790" y="1202002"/>
                  </a:lnTo>
                  <a:lnTo>
                    <a:pt x="489114" y="1214438"/>
                  </a:lnTo>
                  <a:lnTo>
                    <a:pt x="490967" y="1225550"/>
                  </a:lnTo>
                  <a:lnTo>
                    <a:pt x="493084" y="1236134"/>
                  </a:lnTo>
                  <a:lnTo>
                    <a:pt x="495731" y="1245659"/>
                  </a:lnTo>
                  <a:lnTo>
                    <a:pt x="497583" y="1250156"/>
                  </a:lnTo>
                  <a:lnTo>
                    <a:pt x="499171" y="1254654"/>
                  </a:lnTo>
                  <a:lnTo>
                    <a:pt x="501024" y="1258888"/>
                  </a:lnTo>
                  <a:lnTo>
                    <a:pt x="503141" y="1263121"/>
                  </a:lnTo>
                  <a:lnTo>
                    <a:pt x="505523" y="1267090"/>
                  </a:lnTo>
                  <a:lnTo>
                    <a:pt x="507641" y="1270794"/>
                  </a:lnTo>
                  <a:lnTo>
                    <a:pt x="510288" y="1274498"/>
                  </a:lnTo>
                  <a:lnTo>
                    <a:pt x="513199" y="1278467"/>
                  </a:lnTo>
                  <a:lnTo>
                    <a:pt x="516375" y="1282171"/>
                  </a:lnTo>
                  <a:lnTo>
                    <a:pt x="519816" y="1285875"/>
                  </a:lnTo>
                  <a:lnTo>
                    <a:pt x="523521" y="1289315"/>
                  </a:lnTo>
                  <a:lnTo>
                    <a:pt x="527756" y="1292754"/>
                  </a:lnTo>
                  <a:lnTo>
                    <a:pt x="531991" y="1296194"/>
                  </a:lnTo>
                  <a:lnTo>
                    <a:pt x="536755" y="1299369"/>
                  </a:lnTo>
                  <a:lnTo>
                    <a:pt x="542048" y="1302015"/>
                  </a:lnTo>
                  <a:lnTo>
                    <a:pt x="547606" y="1304661"/>
                  </a:lnTo>
                  <a:lnTo>
                    <a:pt x="553429" y="1307042"/>
                  </a:lnTo>
                  <a:lnTo>
                    <a:pt x="559781" y="1308894"/>
                  </a:lnTo>
                  <a:lnTo>
                    <a:pt x="566663" y="1310481"/>
                  </a:lnTo>
                  <a:lnTo>
                    <a:pt x="573809" y="1311804"/>
                  </a:lnTo>
                  <a:lnTo>
                    <a:pt x="568780" y="1317361"/>
                  </a:lnTo>
                  <a:lnTo>
                    <a:pt x="564016" y="1322917"/>
                  </a:lnTo>
                  <a:lnTo>
                    <a:pt x="560311" y="1328738"/>
                  </a:lnTo>
                  <a:lnTo>
                    <a:pt x="557135" y="1334294"/>
                  </a:lnTo>
                  <a:lnTo>
                    <a:pt x="555017" y="1338792"/>
                  </a:lnTo>
                  <a:lnTo>
                    <a:pt x="553164" y="1342761"/>
                  </a:lnTo>
                  <a:lnTo>
                    <a:pt x="551312" y="1347259"/>
                  </a:lnTo>
                  <a:lnTo>
                    <a:pt x="549724" y="1351756"/>
                  </a:lnTo>
                  <a:lnTo>
                    <a:pt x="547077" y="1361546"/>
                  </a:lnTo>
                  <a:lnTo>
                    <a:pt x="544430" y="1372129"/>
                  </a:lnTo>
                  <a:lnTo>
                    <a:pt x="543107" y="1383242"/>
                  </a:lnTo>
                  <a:lnTo>
                    <a:pt x="541784" y="1395677"/>
                  </a:lnTo>
                  <a:lnTo>
                    <a:pt x="540725" y="1408642"/>
                  </a:lnTo>
                  <a:lnTo>
                    <a:pt x="540725" y="1423459"/>
                  </a:lnTo>
                  <a:lnTo>
                    <a:pt x="540725" y="1437481"/>
                  </a:lnTo>
                  <a:lnTo>
                    <a:pt x="541784" y="1450711"/>
                  </a:lnTo>
                  <a:lnTo>
                    <a:pt x="543107" y="1463146"/>
                  </a:lnTo>
                  <a:lnTo>
                    <a:pt x="544430" y="1474259"/>
                  </a:lnTo>
                  <a:lnTo>
                    <a:pt x="547077" y="1484842"/>
                  </a:lnTo>
                  <a:lnTo>
                    <a:pt x="549724" y="1494367"/>
                  </a:lnTo>
                  <a:lnTo>
                    <a:pt x="551312" y="1499129"/>
                  </a:lnTo>
                  <a:lnTo>
                    <a:pt x="553164" y="1503627"/>
                  </a:lnTo>
                  <a:lnTo>
                    <a:pt x="555017" y="1507596"/>
                  </a:lnTo>
                  <a:lnTo>
                    <a:pt x="557135" y="1512094"/>
                  </a:lnTo>
                  <a:lnTo>
                    <a:pt x="559781" y="1516327"/>
                  </a:lnTo>
                  <a:lnTo>
                    <a:pt x="562428" y="1520825"/>
                  </a:lnTo>
                  <a:lnTo>
                    <a:pt x="321047" y="1520825"/>
                  </a:lnTo>
                  <a:lnTo>
                    <a:pt x="312842" y="1520825"/>
                  </a:lnTo>
                  <a:lnTo>
                    <a:pt x="304373" y="1520296"/>
                  </a:lnTo>
                  <a:lnTo>
                    <a:pt x="296433" y="1519767"/>
                  </a:lnTo>
                  <a:lnTo>
                    <a:pt x="288228" y="1519238"/>
                  </a:lnTo>
                  <a:lnTo>
                    <a:pt x="280288" y="1518179"/>
                  </a:lnTo>
                  <a:lnTo>
                    <a:pt x="272083" y="1517121"/>
                  </a:lnTo>
                  <a:lnTo>
                    <a:pt x="264407" y="1515798"/>
                  </a:lnTo>
                  <a:lnTo>
                    <a:pt x="256203" y="1514211"/>
                  </a:lnTo>
                  <a:lnTo>
                    <a:pt x="248527" y="1512623"/>
                  </a:lnTo>
                  <a:lnTo>
                    <a:pt x="240852" y="1510771"/>
                  </a:lnTo>
                  <a:lnTo>
                    <a:pt x="233441" y="1508654"/>
                  </a:lnTo>
                  <a:lnTo>
                    <a:pt x="225501" y="1506538"/>
                  </a:lnTo>
                  <a:lnTo>
                    <a:pt x="218090" y="1503892"/>
                  </a:lnTo>
                  <a:lnTo>
                    <a:pt x="210679" y="1501511"/>
                  </a:lnTo>
                  <a:lnTo>
                    <a:pt x="203268" y="1498600"/>
                  </a:lnTo>
                  <a:lnTo>
                    <a:pt x="196122" y="1495690"/>
                  </a:lnTo>
                  <a:lnTo>
                    <a:pt x="188976" y="1492515"/>
                  </a:lnTo>
                  <a:lnTo>
                    <a:pt x="181830" y="1489075"/>
                  </a:lnTo>
                  <a:lnTo>
                    <a:pt x="174948" y="1485636"/>
                  </a:lnTo>
                  <a:lnTo>
                    <a:pt x="168067" y="1482196"/>
                  </a:lnTo>
                  <a:lnTo>
                    <a:pt x="161450" y="1478227"/>
                  </a:lnTo>
                  <a:lnTo>
                    <a:pt x="154569" y="1474523"/>
                  </a:lnTo>
                  <a:lnTo>
                    <a:pt x="147952" y="1470290"/>
                  </a:lnTo>
                  <a:lnTo>
                    <a:pt x="141600" y="1466056"/>
                  </a:lnTo>
                  <a:lnTo>
                    <a:pt x="129160" y="1457061"/>
                  </a:lnTo>
                  <a:lnTo>
                    <a:pt x="116985" y="1447536"/>
                  </a:lnTo>
                  <a:lnTo>
                    <a:pt x="105075" y="1437481"/>
                  </a:lnTo>
                  <a:lnTo>
                    <a:pt x="93959" y="1426634"/>
                  </a:lnTo>
                  <a:lnTo>
                    <a:pt x="83372" y="1415521"/>
                  </a:lnTo>
                  <a:lnTo>
                    <a:pt x="73579" y="1404144"/>
                  </a:lnTo>
                  <a:lnTo>
                    <a:pt x="64051" y="1391973"/>
                  </a:lnTo>
                  <a:lnTo>
                    <a:pt x="55052" y="1379273"/>
                  </a:lnTo>
                  <a:lnTo>
                    <a:pt x="50552" y="1373188"/>
                  </a:lnTo>
                  <a:lnTo>
                    <a:pt x="46582" y="1366309"/>
                  </a:lnTo>
                  <a:lnTo>
                    <a:pt x="42612" y="1359694"/>
                  </a:lnTo>
                  <a:lnTo>
                    <a:pt x="38907" y="1352815"/>
                  </a:lnTo>
                  <a:lnTo>
                    <a:pt x="35466" y="1346200"/>
                  </a:lnTo>
                  <a:lnTo>
                    <a:pt x="31761" y="1339056"/>
                  </a:lnTo>
                  <a:lnTo>
                    <a:pt x="28585" y="1332177"/>
                  </a:lnTo>
                  <a:lnTo>
                    <a:pt x="25409" y="1325034"/>
                  </a:lnTo>
                  <a:lnTo>
                    <a:pt x="22497" y="1317625"/>
                  </a:lnTo>
                  <a:lnTo>
                    <a:pt x="19586" y="1310481"/>
                  </a:lnTo>
                  <a:lnTo>
                    <a:pt x="17204" y="1303073"/>
                  </a:lnTo>
                  <a:lnTo>
                    <a:pt x="14557" y="1295665"/>
                  </a:lnTo>
                  <a:lnTo>
                    <a:pt x="12440" y="1287727"/>
                  </a:lnTo>
                  <a:lnTo>
                    <a:pt x="10322" y="1280054"/>
                  </a:lnTo>
                  <a:lnTo>
                    <a:pt x="8470" y="1272646"/>
                  </a:lnTo>
                  <a:lnTo>
                    <a:pt x="6617" y="1264444"/>
                  </a:lnTo>
                  <a:lnTo>
                    <a:pt x="5294" y="1256771"/>
                  </a:lnTo>
                  <a:lnTo>
                    <a:pt x="3706" y="1248834"/>
                  </a:lnTo>
                  <a:lnTo>
                    <a:pt x="2912" y="1240896"/>
                  </a:lnTo>
                  <a:lnTo>
                    <a:pt x="1853" y="1232959"/>
                  </a:lnTo>
                  <a:lnTo>
                    <a:pt x="1059" y="1224756"/>
                  </a:lnTo>
                  <a:lnTo>
                    <a:pt x="529" y="1216554"/>
                  </a:lnTo>
                  <a:lnTo>
                    <a:pt x="265" y="1208352"/>
                  </a:lnTo>
                  <a:lnTo>
                    <a:pt x="0" y="1200150"/>
                  </a:lnTo>
                  <a:lnTo>
                    <a:pt x="0" y="857515"/>
                  </a:lnTo>
                  <a:lnTo>
                    <a:pt x="265" y="847196"/>
                  </a:lnTo>
                  <a:lnTo>
                    <a:pt x="1059" y="836348"/>
                  </a:lnTo>
                  <a:lnTo>
                    <a:pt x="1588" y="826029"/>
                  </a:lnTo>
                  <a:lnTo>
                    <a:pt x="2912" y="815711"/>
                  </a:lnTo>
                  <a:lnTo>
                    <a:pt x="4500" y="805656"/>
                  </a:lnTo>
                  <a:lnTo>
                    <a:pt x="6352" y="795602"/>
                  </a:lnTo>
                  <a:lnTo>
                    <a:pt x="8205" y="785813"/>
                  </a:lnTo>
                  <a:lnTo>
                    <a:pt x="10587" y="776023"/>
                  </a:lnTo>
                  <a:lnTo>
                    <a:pt x="13498" y="766498"/>
                  </a:lnTo>
                  <a:lnTo>
                    <a:pt x="16410" y="757238"/>
                  </a:lnTo>
                  <a:lnTo>
                    <a:pt x="19851" y="747713"/>
                  </a:lnTo>
                  <a:lnTo>
                    <a:pt x="23291" y="738717"/>
                  </a:lnTo>
                  <a:lnTo>
                    <a:pt x="27261" y="730250"/>
                  </a:lnTo>
                  <a:lnTo>
                    <a:pt x="31761" y="721519"/>
                  </a:lnTo>
                  <a:lnTo>
                    <a:pt x="35996" y="712788"/>
                  </a:lnTo>
                  <a:lnTo>
                    <a:pt x="41024" y="704850"/>
                  </a:lnTo>
                  <a:lnTo>
                    <a:pt x="46053" y="696648"/>
                  </a:lnTo>
                  <a:lnTo>
                    <a:pt x="51346" y="688711"/>
                  </a:lnTo>
                  <a:lnTo>
                    <a:pt x="56905" y="680773"/>
                  </a:lnTo>
                  <a:lnTo>
                    <a:pt x="62727" y="673365"/>
                  </a:lnTo>
                  <a:lnTo>
                    <a:pt x="68550" y="666221"/>
                  </a:lnTo>
                  <a:lnTo>
                    <a:pt x="75167" y="659077"/>
                  </a:lnTo>
                  <a:lnTo>
                    <a:pt x="81519" y="652198"/>
                  </a:lnTo>
                  <a:lnTo>
                    <a:pt x="88401" y="645848"/>
                  </a:lnTo>
                  <a:lnTo>
                    <a:pt x="95547" y="639498"/>
                  </a:lnTo>
                  <a:lnTo>
                    <a:pt x="102958" y="633413"/>
                  </a:lnTo>
                  <a:lnTo>
                    <a:pt x="110368" y="627592"/>
                  </a:lnTo>
                  <a:lnTo>
                    <a:pt x="118308" y="622036"/>
                  </a:lnTo>
                  <a:lnTo>
                    <a:pt x="126249" y="616744"/>
                  </a:lnTo>
                  <a:lnTo>
                    <a:pt x="134453" y="611452"/>
                  </a:lnTo>
                  <a:lnTo>
                    <a:pt x="143188" y="606690"/>
                  </a:lnTo>
                  <a:lnTo>
                    <a:pt x="151392" y="602192"/>
                  </a:lnTo>
                  <a:lnTo>
                    <a:pt x="168596" y="587904"/>
                  </a:lnTo>
                  <a:lnTo>
                    <a:pt x="189505" y="569913"/>
                  </a:lnTo>
                  <a:lnTo>
                    <a:pt x="214120" y="548481"/>
                  </a:lnTo>
                  <a:lnTo>
                    <a:pt x="241381" y="524140"/>
                  </a:lnTo>
                  <a:lnTo>
                    <a:pt x="270760" y="497152"/>
                  </a:lnTo>
                  <a:lnTo>
                    <a:pt x="301726" y="468048"/>
                  </a:lnTo>
                  <a:lnTo>
                    <a:pt x="317342" y="452967"/>
                  </a:lnTo>
                  <a:lnTo>
                    <a:pt x="333222" y="437356"/>
                  </a:lnTo>
                  <a:lnTo>
                    <a:pt x="349367" y="421217"/>
                  </a:lnTo>
                  <a:lnTo>
                    <a:pt x="365247" y="405077"/>
                  </a:lnTo>
                  <a:lnTo>
                    <a:pt x="381128" y="388408"/>
                  </a:lnTo>
                  <a:lnTo>
                    <a:pt x="396479" y="371740"/>
                  </a:lnTo>
                  <a:lnTo>
                    <a:pt x="412094" y="354542"/>
                  </a:lnTo>
                  <a:lnTo>
                    <a:pt x="426916" y="337608"/>
                  </a:lnTo>
                  <a:lnTo>
                    <a:pt x="441473" y="320411"/>
                  </a:lnTo>
                  <a:lnTo>
                    <a:pt x="455765" y="303477"/>
                  </a:lnTo>
                  <a:lnTo>
                    <a:pt x="469263" y="286015"/>
                  </a:lnTo>
                  <a:lnTo>
                    <a:pt x="482232" y="269081"/>
                  </a:lnTo>
                  <a:lnTo>
                    <a:pt x="494143" y="252148"/>
                  </a:lnTo>
                  <a:lnTo>
                    <a:pt x="505523" y="235215"/>
                  </a:lnTo>
                  <a:lnTo>
                    <a:pt x="515581" y="218810"/>
                  </a:lnTo>
                  <a:lnTo>
                    <a:pt x="520610" y="210344"/>
                  </a:lnTo>
                  <a:lnTo>
                    <a:pt x="525374" y="202406"/>
                  </a:lnTo>
                  <a:lnTo>
                    <a:pt x="529344" y="194204"/>
                  </a:lnTo>
                  <a:lnTo>
                    <a:pt x="533314" y="186267"/>
                  </a:lnTo>
                  <a:lnTo>
                    <a:pt x="537019" y="178329"/>
                  </a:lnTo>
                  <a:lnTo>
                    <a:pt x="540460" y="170656"/>
                  </a:lnTo>
                  <a:lnTo>
                    <a:pt x="543636" y="162983"/>
                  </a:lnTo>
                  <a:lnTo>
                    <a:pt x="546283" y="155575"/>
                  </a:lnTo>
                  <a:lnTo>
                    <a:pt x="548930" y="147902"/>
                  </a:lnTo>
                  <a:lnTo>
                    <a:pt x="551047" y="140494"/>
                  </a:lnTo>
                  <a:lnTo>
                    <a:pt x="551047" y="1058"/>
                  </a:lnTo>
                  <a:lnTo>
                    <a:pt x="553958" y="794"/>
                  </a:lnTo>
                  <a:lnTo>
                    <a:pt x="561369" y="265"/>
                  </a:lnTo>
                  <a:lnTo>
                    <a:pt x="5730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19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76730" y="2540913"/>
            <a:ext cx="27494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1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87031" y="3660256"/>
            <a:ext cx="1988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520592" y="2952370"/>
            <a:ext cx="395888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500" normalizeH="0" baseline="0" noProof="0" dirty="0" smtClean="0">
                <a:ln>
                  <a:noFill/>
                </a:ln>
                <a:solidFill>
                  <a:srgbClr val="16593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综述</a:t>
            </a:r>
            <a:endParaRPr kumimoji="0" lang="zh-CN" altLang="en-US" sz="4000" b="1" i="0" u="none" strike="noStrike" kern="1200" cap="none" spc="500" normalizeH="0" baseline="0" noProof="0" dirty="0">
              <a:ln>
                <a:noFill/>
              </a:ln>
              <a:solidFill>
                <a:srgbClr val="16593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6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32660" y="2428970"/>
            <a:ext cx="0" cy="278739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pic>
        <p:nvPicPr>
          <p:cNvPr id="38" name="图片 37" descr="C:\Users\lizhicai\AppData\Local\Temp\1554123384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32" y="2096655"/>
            <a:ext cx="6270268" cy="351961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形状3"/>
          <p:cNvSpPr/>
          <p:nvPr/>
        </p:nvSpPr>
        <p:spPr>
          <a:xfrm rot="13500000" flipH="1" flipV="1">
            <a:off x="2030858" y="1644920"/>
            <a:ext cx="1052115" cy="106067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" name="形状6"/>
          <p:cNvSpPr/>
          <p:nvPr/>
        </p:nvSpPr>
        <p:spPr>
          <a:xfrm>
            <a:off x="2951385" y="4011014"/>
            <a:ext cx="1320894" cy="1320895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65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err="1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Redis</a:t>
            </a:r>
            <a:endParaRPr lang="en-US" altLang="zh-CN" b="1" dirty="0" smtClean="0">
              <a:solidFill>
                <a:prstClr val="white"/>
              </a:solidFill>
              <a:latin typeface="等线" panose="020F0502020204030204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sym typeface="+mn-lt"/>
              </a:rPr>
              <a:t>缓存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sym typeface="+mn-lt"/>
            </a:endParaRPr>
          </a:p>
        </p:txBody>
      </p:sp>
      <p:sp>
        <p:nvSpPr>
          <p:cNvPr id="41" name="形状6"/>
          <p:cNvSpPr/>
          <p:nvPr/>
        </p:nvSpPr>
        <p:spPr>
          <a:xfrm>
            <a:off x="2951385" y="1932027"/>
            <a:ext cx="1320894" cy="1320895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65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N</a:t>
            </a:r>
            <a:r>
              <a:rPr lang="en-US" altLang="zh-CN" b="1" dirty="0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ode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sym typeface="+mn-lt"/>
            </a:endParaRPr>
          </a:p>
        </p:txBody>
      </p:sp>
      <p:sp>
        <p:nvSpPr>
          <p:cNvPr id="42" name="形状6"/>
          <p:cNvSpPr/>
          <p:nvPr/>
        </p:nvSpPr>
        <p:spPr>
          <a:xfrm>
            <a:off x="808022" y="1940320"/>
            <a:ext cx="1320894" cy="1320895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65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小程序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sym typeface="+mn-lt"/>
            </a:endParaRPr>
          </a:p>
        </p:txBody>
      </p:sp>
      <p:sp>
        <p:nvSpPr>
          <p:cNvPr id="43" name="形状6"/>
          <p:cNvSpPr/>
          <p:nvPr/>
        </p:nvSpPr>
        <p:spPr>
          <a:xfrm>
            <a:off x="808022" y="4011014"/>
            <a:ext cx="1320894" cy="1320895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1659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err="1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Mysql</a:t>
            </a:r>
            <a:endParaRPr lang="en-US" b="1" dirty="0" smtClean="0">
              <a:solidFill>
                <a:prstClr val="white"/>
              </a:solidFill>
              <a:latin typeface="等线" panose="020F0502020204030204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等线" panose="020F0502020204030204"/>
                <a:sym typeface="+mn-lt"/>
              </a:rPr>
              <a:t>数据库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sym typeface="+mn-lt"/>
            </a:endParaRPr>
          </a:p>
        </p:txBody>
      </p:sp>
      <p:sp>
        <p:nvSpPr>
          <p:cNvPr id="44" name="形状3"/>
          <p:cNvSpPr/>
          <p:nvPr/>
        </p:nvSpPr>
        <p:spPr>
          <a:xfrm rot="18900000" flipH="1" flipV="1">
            <a:off x="3553785" y="3127471"/>
            <a:ext cx="1052115" cy="106067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5" name="形状3"/>
          <p:cNvSpPr/>
          <p:nvPr/>
        </p:nvSpPr>
        <p:spPr>
          <a:xfrm rot="2700000" flipH="1" flipV="1">
            <a:off x="1984332" y="4552388"/>
            <a:ext cx="1052115" cy="106067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6" name="形状3"/>
          <p:cNvSpPr/>
          <p:nvPr/>
        </p:nvSpPr>
        <p:spPr>
          <a:xfrm rot="8100000" flipH="1" flipV="1">
            <a:off x="442561" y="3092863"/>
            <a:ext cx="1052115" cy="106067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3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46" y="2909040"/>
            <a:ext cx="2259913" cy="140206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86618" y="674255"/>
            <a:ext cx="2379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                   综述</a:t>
            </a:r>
            <a:endParaRPr lang="en-US" altLang="zh-CN" dirty="0">
              <a:solidFill>
                <a:schemeClr val="bg1"/>
              </a:solidFill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76730" y="2540913"/>
            <a:ext cx="278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</a:t>
            </a:r>
            <a:r>
              <a:rPr kumimoji="0" lang="en-US" altLang="zh-CN" sz="5400" b="0" i="0" u="none" strike="noStrike" kern="1200" cap="none" spc="2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87031" y="3660256"/>
            <a:ext cx="1988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520591" y="2912608"/>
            <a:ext cx="451933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noProof="0" dirty="0">
                <a:solidFill>
                  <a:srgbClr val="16593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小程序</a:t>
            </a:r>
            <a:endParaRPr kumimoji="0" lang="zh-CN" altLang="en-US" sz="4000" b="1" i="0" u="none" strike="noStrike" kern="1200" cap="none" spc="500" normalizeH="0" baseline="0" noProof="0" dirty="0">
              <a:ln>
                <a:noFill/>
              </a:ln>
              <a:solidFill>
                <a:srgbClr val="16593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6618" y="674255"/>
            <a:ext cx="2379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选择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Mpvue</a:t>
            </a:r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原因</a:t>
            </a:r>
            <a:endParaRPr lang="en-US" altLang="zh-CN" dirty="0">
              <a:solidFill>
                <a:schemeClr val="bg1"/>
              </a:solidFill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t="27526" r="2066" b="5762"/>
          <a:stretch/>
        </p:blipFill>
        <p:spPr>
          <a:xfrm>
            <a:off x="4664144" y="2890981"/>
            <a:ext cx="2914931" cy="36231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77" y="3048478"/>
            <a:ext cx="1784583" cy="3172592"/>
          </a:xfrm>
          <a:prstGeom prst="rect">
            <a:avLst/>
          </a:prstGeom>
        </p:spPr>
      </p:pic>
      <p:sp>
        <p:nvSpPr>
          <p:cNvPr id="20" name="TextBox 30"/>
          <p:cNvSpPr txBox="1"/>
          <p:nvPr/>
        </p:nvSpPr>
        <p:spPr>
          <a:xfrm>
            <a:off x="722706" y="13896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微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信小程序优势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620" y="1462584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47" y="3048478"/>
            <a:ext cx="1948299" cy="3463642"/>
          </a:xfrm>
          <a:prstGeom prst="rect">
            <a:avLst/>
          </a:prstGeom>
        </p:spPr>
      </p:pic>
      <p:sp>
        <p:nvSpPr>
          <p:cNvPr id="23" name="TextBox 29"/>
          <p:cNvSpPr txBox="1"/>
          <p:nvPr/>
        </p:nvSpPr>
        <p:spPr>
          <a:xfrm>
            <a:off x="845417" y="1994841"/>
            <a:ext cx="3717347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免安装，不占内存</a:t>
            </a:r>
            <a:endParaRPr lang="en-US" altLang="zh-CN" sz="24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4664144" y="1994840"/>
            <a:ext cx="3717347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强大的社交圈资源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6618" y="674255"/>
            <a:ext cx="2379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选择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Mpvue</a:t>
            </a:r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原因</a:t>
            </a:r>
            <a:endParaRPr lang="en-US" altLang="zh-CN" dirty="0">
              <a:solidFill>
                <a:schemeClr val="bg1"/>
              </a:solidFill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30"/>
          <p:cNvSpPr txBox="1"/>
          <p:nvPr/>
        </p:nvSpPr>
        <p:spPr>
          <a:xfrm>
            <a:off x="722706" y="13896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微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信小程序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缺点</a:t>
            </a:r>
          </a:p>
        </p:txBody>
      </p:sp>
      <p:sp>
        <p:nvSpPr>
          <p:cNvPr id="21" name="矩形 20"/>
          <p:cNvSpPr/>
          <p:nvPr/>
        </p:nvSpPr>
        <p:spPr>
          <a:xfrm>
            <a:off x="635620" y="1462584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503973" y="2217155"/>
            <a:ext cx="8630281" cy="4129906"/>
            <a:chOff x="4273" y="1685"/>
            <a:chExt cx="13089" cy="6292"/>
          </a:xfrm>
        </p:grpSpPr>
        <p:sp>
          <p:nvSpPr>
            <p:cNvPr id="22" name="文本框 1"/>
            <p:cNvSpPr txBox="1"/>
            <p:nvPr/>
          </p:nvSpPr>
          <p:spPr>
            <a:xfrm>
              <a:off x="5521" y="6380"/>
              <a:ext cx="4966" cy="12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载体平台具有一定的局限性</a:t>
              </a:r>
              <a:r>
                <a:rPr lang="zh-CN" altLang="zh-CN" sz="1600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</a:t>
              </a:r>
              <a:endParaRPr lang="en-US" altLang="zh-CN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600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只能</a:t>
              </a:r>
              <a:r>
                <a:rPr lang="zh-CN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在微信端运行</a:t>
              </a:r>
              <a:endPara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6238" y="6834"/>
              <a:ext cx="761" cy="761"/>
            </a:xfrm>
            <a:prstGeom prst="roundRect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3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875" y="1685"/>
              <a:ext cx="1155" cy="3172"/>
              <a:chOff x="9510" y="1670"/>
              <a:chExt cx="1155" cy="3172"/>
            </a:xfrm>
          </p:grpSpPr>
          <p:sp>
            <p:nvSpPr>
              <p:cNvPr id="35" name=" 2050"/>
              <p:cNvSpPr/>
              <p:nvPr/>
            </p:nvSpPr>
            <p:spPr bwMode="auto">
              <a:xfrm>
                <a:off x="9510" y="1670"/>
                <a:ext cx="1126" cy="1519"/>
              </a:xfrm>
              <a:custGeom>
                <a:avLst/>
                <a:gdLst/>
                <a:ahLst/>
                <a:cxnLst/>
                <a:rect l="0" t="0" r="r" b="b"/>
                <a:pathLst>
                  <a:path w="1646238" h="2433638">
                    <a:moveTo>
                      <a:pt x="577732" y="161925"/>
                    </a:moveTo>
                    <a:lnTo>
                      <a:pt x="586070" y="162719"/>
                    </a:lnTo>
                    <a:lnTo>
                      <a:pt x="593614" y="163910"/>
                    </a:lnTo>
                    <a:lnTo>
                      <a:pt x="597585" y="164703"/>
                    </a:lnTo>
                    <a:lnTo>
                      <a:pt x="601953" y="165894"/>
                    </a:lnTo>
                    <a:lnTo>
                      <a:pt x="605526" y="167482"/>
                    </a:lnTo>
                    <a:lnTo>
                      <a:pt x="609100" y="169069"/>
                    </a:lnTo>
                    <a:lnTo>
                      <a:pt x="612674" y="171053"/>
                    </a:lnTo>
                    <a:lnTo>
                      <a:pt x="616247" y="173435"/>
                    </a:lnTo>
                    <a:lnTo>
                      <a:pt x="619821" y="176610"/>
                    </a:lnTo>
                    <a:lnTo>
                      <a:pt x="623394" y="179388"/>
                    </a:lnTo>
                    <a:lnTo>
                      <a:pt x="626968" y="182563"/>
                    </a:lnTo>
                    <a:lnTo>
                      <a:pt x="630145" y="186135"/>
                    </a:lnTo>
                    <a:lnTo>
                      <a:pt x="633321" y="190103"/>
                    </a:lnTo>
                    <a:lnTo>
                      <a:pt x="636498" y="194469"/>
                    </a:lnTo>
                    <a:lnTo>
                      <a:pt x="639674" y="199232"/>
                    </a:lnTo>
                    <a:lnTo>
                      <a:pt x="642454" y="204788"/>
                    </a:lnTo>
                    <a:lnTo>
                      <a:pt x="645233" y="210344"/>
                    </a:lnTo>
                    <a:lnTo>
                      <a:pt x="648013" y="216297"/>
                    </a:lnTo>
                    <a:lnTo>
                      <a:pt x="650792" y="222647"/>
                    </a:lnTo>
                    <a:lnTo>
                      <a:pt x="653969" y="229394"/>
                    </a:lnTo>
                    <a:lnTo>
                      <a:pt x="656351" y="237332"/>
                    </a:lnTo>
                    <a:lnTo>
                      <a:pt x="658733" y="245269"/>
                    </a:lnTo>
                    <a:lnTo>
                      <a:pt x="838208" y="927100"/>
                    </a:lnTo>
                    <a:lnTo>
                      <a:pt x="840193" y="928291"/>
                    </a:lnTo>
                    <a:lnTo>
                      <a:pt x="841781" y="933450"/>
                    </a:lnTo>
                    <a:lnTo>
                      <a:pt x="899356" y="921941"/>
                    </a:lnTo>
                    <a:lnTo>
                      <a:pt x="911665" y="922338"/>
                    </a:lnTo>
                    <a:lnTo>
                      <a:pt x="923180" y="923529"/>
                    </a:lnTo>
                    <a:lnTo>
                      <a:pt x="935489" y="924719"/>
                    </a:lnTo>
                    <a:lnTo>
                      <a:pt x="946607" y="926704"/>
                    </a:lnTo>
                    <a:lnTo>
                      <a:pt x="957725" y="929482"/>
                    </a:lnTo>
                    <a:lnTo>
                      <a:pt x="969240" y="932657"/>
                    </a:lnTo>
                    <a:lnTo>
                      <a:pt x="979960" y="936229"/>
                    </a:lnTo>
                    <a:lnTo>
                      <a:pt x="991078" y="939800"/>
                    </a:lnTo>
                    <a:lnTo>
                      <a:pt x="1001402" y="944166"/>
                    </a:lnTo>
                    <a:lnTo>
                      <a:pt x="1011726" y="948929"/>
                    </a:lnTo>
                    <a:lnTo>
                      <a:pt x="1022049" y="954485"/>
                    </a:lnTo>
                    <a:lnTo>
                      <a:pt x="1031976" y="960438"/>
                    </a:lnTo>
                    <a:lnTo>
                      <a:pt x="1041506" y="966788"/>
                    </a:lnTo>
                    <a:lnTo>
                      <a:pt x="1051432" y="973535"/>
                    </a:lnTo>
                    <a:lnTo>
                      <a:pt x="1060565" y="980679"/>
                    </a:lnTo>
                    <a:lnTo>
                      <a:pt x="1069697" y="988616"/>
                    </a:lnTo>
                    <a:lnTo>
                      <a:pt x="1076050" y="994172"/>
                    </a:lnTo>
                    <a:lnTo>
                      <a:pt x="1081212" y="999729"/>
                    </a:lnTo>
                    <a:lnTo>
                      <a:pt x="1086374" y="1005682"/>
                    </a:lnTo>
                    <a:lnTo>
                      <a:pt x="1090345" y="1012032"/>
                    </a:lnTo>
                    <a:lnTo>
                      <a:pt x="1126478" y="1071960"/>
                    </a:lnTo>
                    <a:lnTo>
                      <a:pt x="1183258" y="1074341"/>
                    </a:lnTo>
                    <a:lnTo>
                      <a:pt x="1184847" y="1075532"/>
                    </a:lnTo>
                    <a:lnTo>
                      <a:pt x="1199538" y="1077913"/>
                    </a:lnTo>
                    <a:lnTo>
                      <a:pt x="1214230" y="1081088"/>
                    </a:lnTo>
                    <a:lnTo>
                      <a:pt x="1228524" y="1085057"/>
                    </a:lnTo>
                    <a:lnTo>
                      <a:pt x="1242818" y="1089422"/>
                    </a:lnTo>
                    <a:lnTo>
                      <a:pt x="1256716" y="1094582"/>
                    </a:lnTo>
                    <a:lnTo>
                      <a:pt x="1271010" y="1100932"/>
                    </a:lnTo>
                    <a:lnTo>
                      <a:pt x="1284510" y="1106885"/>
                    </a:lnTo>
                    <a:lnTo>
                      <a:pt x="1298011" y="1114029"/>
                    </a:lnTo>
                    <a:lnTo>
                      <a:pt x="1310717" y="1121172"/>
                    </a:lnTo>
                    <a:lnTo>
                      <a:pt x="1323820" y="1129507"/>
                    </a:lnTo>
                    <a:lnTo>
                      <a:pt x="1336129" y="1137444"/>
                    </a:lnTo>
                    <a:lnTo>
                      <a:pt x="1348041" y="1146175"/>
                    </a:lnTo>
                    <a:lnTo>
                      <a:pt x="1359953" y="1155700"/>
                    </a:lnTo>
                    <a:lnTo>
                      <a:pt x="1371071" y="1165225"/>
                    </a:lnTo>
                    <a:lnTo>
                      <a:pt x="1381792" y="1175147"/>
                    </a:lnTo>
                    <a:lnTo>
                      <a:pt x="1392115" y="1185863"/>
                    </a:lnTo>
                    <a:lnTo>
                      <a:pt x="1408792" y="1204119"/>
                    </a:lnTo>
                    <a:lnTo>
                      <a:pt x="1424278" y="1223566"/>
                    </a:lnTo>
                    <a:lnTo>
                      <a:pt x="1439763" y="1243410"/>
                    </a:lnTo>
                    <a:lnTo>
                      <a:pt x="1454058" y="1263254"/>
                    </a:lnTo>
                    <a:lnTo>
                      <a:pt x="1467955" y="1283891"/>
                    </a:lnTo>
                    <a:lnTo>
                      <a:pt x="1480264" y="1305322"/>
                    </a:lnTo>
                    <a:lnTo>
                      <a:pt x="1492970" y="1327150"/>
                    </a:lnTo>
                    <a:lnTo>
                      <a:pt x="1504088" y="1348582"/>
                    </a:lnTo>
                    <a:lnTo>
                      <a:pt x="1505279" y="1351360"/>
                    </a:lnTo>
                    <a:lnTo>
                      <a:pt x="1506471" y="1352154"/>
                    </a:lnTo>
                    <a:lnTo>
                      <a:pt x="1508059" y="1352550"/>
                    </a:lnTo>
                    <a:lnTo>
                      <a:pt x="1518780" y="1353344"/>
                    </a:lnTo>
                    <a:lnTo>
                      <a:pt x="1528309" y="1355329"/>
                    </a:lnTo>
                    <a:lnTo>
                      <a:pt x="1537839" y="1357710"/>
                    </a:lnTo>
                    <a:lnTo>
                      <a:pt x="1546971" y="1360885"/>
                    </a:lnTo>
                    <a:lnTo>
                      <a:pt x="1555707" y="1364457"/>
                    </a:lnTo>
                    <a:lnTo>
                      <a:pt x="1563648" y="1368822"/>
                    </a:lnTo>
                    <a:lnTo>
                      <a:pt x="1571590" y="1373982"/>
                    </a:lnTo>
                    <a:lnTo>
                      <a:pt x="1578737" y="1379935"/>
                    </a:lnTo>
                    <a:lnTo>
                      <a:pt x="1585487" y="1385888"/>
                    </a:lnTo>
                    <a:lnTo>
                      <a:pt x="1591840" y="1392238"/>
                    </a:lnTo>
                    <a:lnTo>
                      <a:pt x="1597796" y="1398985"/>
                    </a:lnTo>
                    <a:lnTo>
                      <a:pt x="1603752" y="1406525"/>
                    </a:lnTo>
                    <a:lnTo>
                      <a:pt x="1608914" y="1413669"/>
                    </a:lnTo>
                    <a:lnTo>
                      <a:pt x="1613678" y="1421607"/>
                    </a:lnTo>
                    <a:lnTo>
                      <a:pt x="1618046" y="1429544"/>
                    </a:lnTo>
                    <a:lnTo>
                      <a:pt x="1622017" y="1437879"/>
                    </a:lnTo>
                    <a:lnTo>
                      <a:pt x="1625988" y="1446213"/>
                    </a:lnTo>
                    <a:lnTo>
                      <a:pt x="1629561" y="1454547"/>
                    </a:lnTo>
                    <a:lnTo>
                      <a:pt x="1632738" y="1463279"/>
                    </a:lnTo>
                    <a:lnTo>
                      <a:pt x="1635517" y="1471613"/>
                    </a:lnTo>
                    <a:lnTo>
                      <a:pt x="1637900" y="1479947"/>
                    </a:lnTo>
                    <a:lnTo>
                      <a:pt x="1639885" y="1488282"/>
                    </a:lnTo>
                    <a:lnTo>
                      <a:pt x="1641473" y="1497013"/>
                    </a:lnTo>
                    <a:lnTo>
                      <a:pt x="1643062" y="1504950"/>
                    </a:lnTo>
                    <a:lnTo>
                      <a:pt x="1644253" y="1512491"/>
                    </a:lnTo>
                    <a:lnTo>
                      <a:pt x="1645047" y="1520429"/>
                    </a:lnTo>
                    <a:lnTo>
                      <a:pt x="1645841" y="1527969"/>
                    </a:lnTo>
                    <a:lnTo>
                      <a:pt x="1646238" y="1534716"/>
                    </a:lnTo>
                    <a:lnTo>
                      <a:pt x="1646238" y="1541463"/>
                    </a:lnTo>
                    <a:lnTo>
                      <a:pt x="1646238" y="1548210"/>
                    </a:lnTo>
                    <a:lnTo>
                      <a:pt x="1645841" y="1553766"/>
                    </a:lnTo>
                    <a:lnTo>
                      <a:pt x="1645444" y="1558925"/>
                    </a:lnTo>
                    <a:lnTo>
                      <a:pt x="1643458" y="1570832"/>
                    </a:lnTo>
                    <a:lnTo>
                      <a:pt x="1642267" y="1583532"/>
                    </a:lnTo>
                    <a:lnTo>
                      <a:pt x="1641473" y="1595835"/>
                    </a:lnTo>
                    <a:lnTo>
                      <a:pt x="1640679" y="1608535"/>
                    </a:lnTo>
                    <a:lnTo>
                      <a:pt x="1634723" y="1749029"/>
                    </a:lnTo>
                    <a:lnTo>
                      <a:pt x="1628370" y="1889126"/>
                    </a:lnTo>
                    <a:lnTo>
                      <a:pt x="1627973" y="1902222"/>
                    </a:lnTo>
                    <a:lnTo>
                      <a:pt x="1626385" y="1915716"/>
                    </a:lnTo>
                    <a:lnTo>
                      <a:pt x="1625194" y="1928416"/>
                    </a:lnTo>
                    <a:lnTo>
                      <a:pt x="1623208" y="1941910"/>
                    </a:lnTo>
                    <a:lnTo>
                      <a:pt x="1621223" y="1954610"/>
                    </a:lnTo>
                    <a:lnTo>
                      <a:pt x="1618840" y="1968104"/>
                    </a:lnTo>
                    <a:lnTo>
                      <a:pt x="1616061" y="1980804"/>
                    </a:lnTo>
                    <a:lnTo>
                      <a:pt x="1612884" y="1993504"/>
                    </a:lnTo>
                    <a:lnTo>
                      <a:pt x="1604546" y="2026444"/>
                    </a:lnTo>
                    <a:lnTo>
                      <a:pt x="1595414" y="2058988"/>
                    </a:lnTo>
                    <a:lnTo>
                      <a:pt x="1586281" y="2091532"/>
                    </a:lnTo>
                    <a:lnTo>
                      <a:pt x="1577148" y="2123679"/>
                    </a:lnTo>
                    <a:lnTo>
                      <a:pt x="1579134" y="2125663"/>
                    </a:lnTo>
                    <a:lnTo>
                      <a:pt x="1617252" y="2294732"/>
                    </a:lnTo>
                    <a:lnTo>
                      <a:pt x="1571590" y="2303463"/>
                    </a:lnTo>
                    <a:lnTo>
                      <a:pt x="1487411" y="2318147"/>
                    </a:lnTo>
                    <a:lnTo>
                      <a:pt x="1251951" y="2359026"/>
                    </a:lnTo>
                    <a:lnTo>
                      <a:pt x="1000608" y="2402285"/>
                    </a:lnTo>
                    <a:lnTo>
                      <a:pt x="897370" y="2420541"/>
                    </a:lnTo>
                    <a:lnTo>
                      <a:pt x="824310" y="2433638"/>
                    </a:lnTo>
                    <a:lnTo>
                      <a:pt x="785398" y="2236391"/>
                    </a:lnTo>
                    <a:lnTo>
                      <a:pt x="781030" y="2228851"/>
                    </a:lnTo>
                    <a:lnTo>
                      <a:pt x="776662" y="2221707"/>
                    </a:lnTo>
                    <a:lnTo>
                      <a:pt x="771897" y="2214563"/>
                    </a:lnTo>
                    <a:lnTo>
                      <a:pt x="767133" y="2207816"/>
                    </a:lnTo>
                    <a:lnTo>
                      <a:pt x="761574" y="2201069"/>
                    </a:lnTo>
                    <a:lnTo>
                      <a:pt x="756015" y="2194719"/>
                    </a:lnTo>
                    <a:lnTo>
                      <a:pt x="750456" y="2188369"/>
                    </a:lnTo>
                    <a:lnTo>
                      <a:pt x="744897" y="2182416"/>
                    </a:lnTo>
                    <a:lnTo>
                      <a:pt x="738544" y="2176463"/>
                    </a:lnTo>
                    <a:lnTo>
                      <a:pt x="732191" y="2170907"/>
                    </a:lnTo>
                    <a:lnTo>
                      <a:pt x="725441" y="2165351"/>
                    </a:lnTo>
                    <a:lnTo>
                      <a:pt x="719088" y="2159794"/>
                    </a:lnTo>
                    <a:lnTo>
                      <a:pt x="711940" y="2155032"/>
                    </a:lnTo>
                    <a:lnTo>
                      <a:pt x="704396" y="2149873"/>
                    </a:lnTo>
                    <a:lnTo>
                      <a:pt x="697249" y="2145507"/>
                    </a:lnTo>
                    <a:lnTo>
                      <a:pt x="689705" y="2141141"/>
                    </a:lnTo>
                    <a:lnTo>
                      <a:pt x="678984" y="2135585"/>
                    </a:lnTo>
                    <a:lnTo>
                      <a:pt x="668660" y="2130029"/>
                    </a:lnTo>
                    <a:lnTo>
                      <a:pt x="648807" y="2118519"/>
                    </a:lnTo>
                    <a:lnTo>
                      <a:pt x="630145" y="2106216"/>
                    </a:lnTo>
                    <a:lnTo>
                      <a:pt x="611482" y="2093119"/>
                    </a:lnTo>
                    <a:lnTo>
                      <a:pt x="593217" y="2080022"/>
                    </a:lnTo>
                    <a:lnTo>
                      <a:pt x="576144" y="2065735"/>
                    </a:lnTo>
                    <a:lnTo>
                      <a:pt x="559070" y="2051447"/>
                    </a:lnTo>
                    <a:lnTo>
                      <a:pt x="543187" y="2035969"/>
                    </a:lnTo>
                    <a:lnTo>
                      <a:pt x="526907" y="2020491"/>
                    </a:lnTo>
                    <a:lnTo>
                      <a:pt x="511422" y="2004616"/>
                    </a:lnTo>
                    <a:lnTo>
                      <a:pt x="496333" y="1988344"/>
                    </a:lnTo>
                    <a:lnTo>
                      <a:pt x="481245" y="1971676"/>
                    </a:lnTo>
                    <a:lnTo>
                      <a:pt x="466951" y="1954610"/>
                    </a:lnTo>
                    <a:lnTo>
                      <a:pt x="452259" y="1937147"/>
                    </a:lnTo>
                    <a:lnTo>
                      <a:pt x="424067" y="1902222"/>
                    </a:lnTo>
                    <a:lnTo>
                      <a:pt x="418111" y="1894285"/>
                    </a:lnTo>
                    <a:lnTo>
                      <a:pt x="412552" y="1886744"/>
                    </a:lnTo>
                    <a:lnTo>
                      <a:pt x="401435" y="1870472"/>
                    </a:lnTo>
                    <a:lnTo>
                      <a:pt x="391508" y="1853804"/>
                    </a:lnTo>
                    <a:lnTo>
                      <a:pt x="381978" y="1837532"/>
                    </a:lnTo>
                    <a:lnTo>
                      <a:pt x="372846" y="1820069"/>
                    </a:lnTo>
                    <a:lnTo>
                      <a:pt x="364110" y="1803401"/>
                    </a:lnTo>
                    <a:lnTo>
                      <a:pt x="356169" y="1785541"/>
                    </a:lnTo>
                    <a:lnTo>
                      <a:pt x="348228" y="1768079"/>
                    </a:lnTo>
                    <a:lnTo>
                      <a:pt x="332345" y="1733551"/>
                    </a:lnTo>
                    <a:lnTo>
                      <a:pt x="324404" y="1716485"/>
                    </a:lnTo>
                    <a:lnTo>
                      <a:pt x="316065" y="1699022"/>
                    </a:lnTo>
                    <a:lnTo>
                      <a:pt x="307727" y="1682354"/>
                    </a:lnTo>
                    <a:lnTo>
                      <a:pt x="298991" y="1666082"/>
                    </a:lnTo>
                    <a:lnTo>
                      <a:pt x="289462" y="1649413"/>
                    </a:lnTo>
                    <a:lnTo>
                      <a:pt x="279535" y="1633935"/>
                    </a:lnTo>
                    <a:lnTo>
                      <a:pt x="275962" y="1624410"/>
                    </a:lnTo>
                    <a:lnTo>
                      <a:pt x="271594" y="1614885"/>
                    </a:lnTo>
                    <a:lnTo>
                      <a:pt x="266829" y="1605360"/>
                    </a:lnTo>
                    <a:lnTo>
                      <a:pt x="261667" y="1595835"/>
                    </a:lnTo>
                    <a:lnTo>
                      <a:pt x="256505" y="1586310"/>
                    </a:lnTo>
                    <a:lnTo>
                      <a:pt x="250946" y="1577182"/>
                    </a:lnTo>
                    <a:lnTo>
                      <a:pt x="239431" y="1558132"/>
                    </a:lnTo>
                    <a:lnTo>
                      <a:pt x="227122" y="1539479"/>
                    </a:lnTo>
                    <a:lnTo>
                      <a:pt x="214813" y="1521619"/>
                    </a:lnTo>
                    <a:lnTo>
                      <a:pt x="190592" y="1486694"/>
                    </a:lnTo>
                    <a:lnTo>
                      <a:pt x="185827" y="1479154"/>
                    </a:lnTo>
                    <a:lnTo>
                      <a:pt x="181063" y="1470422"/>
                    </a:lnTo>
                    <a:lnTo>
                      <a:pt x="170342" y="1450579"/>
                    </a:lnTo>
                    <a:lnTo>
                      <a:pt x="164783" y="1441054"/>
                    </a:lnTo>
                    <a:lnTo>
                      <a:pt x="159224" y="1431132"/>
                    </a:lnTo>
                    <a:lnTo>
                      <a:pt x="156444" y="1427163"/>
                    </a:lnTo>
                    <a:lnTo>
                      <a:pt x="153268" y="1423194"/>
                    </a:lnTo>
                    <a:lnTo>
                      <a:pt x="149694" y="1419622"/>
                    </a:lnTo>
                    <a:lnTo>
                      <a:pt x="146518" y="1416447"/>
                    </a:lnTo>
                    <a:lnTo>
                      <a:pt x="143738" y="1413272"/>
                    </a:lnTo>
                    <a:lnTo>
                      <a:pt x="140959" y="1409304"/>
                    </a:lnTo>
                    <a:lnTo>
                      <a:pt x="138576" y="1404541"/>
                    </a:lnTo>
                    <a:lnTo>
                      <a:pt x="136591" y="1398985"/>
                    </a:lnTo>
                    <a:lnTo>
                      <a:pt x="134209" y="1393429"/>
                    </a:lnTo>
                    <a:lnTo>
                      <a:pt x="132620" y="1387475"/>
                    </a:lnTo>
                    <a:lnTo>
                      <a:pt x="129047" y="1373982"/>
                    </a:lnTo>
                    <a:lnTo>
                      <a:pt x="125870" y="1360488"/>
                    </a:lnTo>
                    <a:lnTo>
                      <a:pt x="122694" y="1346994"/>
                    </a:lnTo>
                    <a:lnTo>
                      <a:pt x="120311" y="1335485"/>
                    </a:lnTo>
                    <a:lnTo>
                      <a:pt x="117532" y="1325563"/>
                    </a:lnTo>
                    <a:lnTo>
                      <a:pt x="109194" y="1300560"/>
                    </a:lnTo>
                    <a:lnTo>
                      <a:pt x="100458" y="1276350"/>
                    </a:lnTo>
                    <a:lnTo>
                      <a:pt x="95296" y="1264047"/>
                    </a:lnTo>
                    <a:lnTo>
                      <a:pt x="90531" y="1252538"/>
                    </a:lnTo>
                    <a:lnTo>
                      <a:pt x="85767" y="1241425"/>
                    </a:lnTo>
                    <a:lnTo>
                      <a:pt x="80208" y="1229916"/>
                    </a:lnTo>
                    <a:lnTo>
                      <a:pt x="77031" y="1223566"/>
                    </a:lnTo>
                    <a:lnTo>
                      <a:pt x="73458" y="1217216"/>
                    </a:lnTo>
                    <a:lnTo>
                      <a:pt x="65119" y="1203722"/>
                    </a:lnTo>
                    <a:lnTo>
                      <a:pt x="55987" y="1190625"/>
                    </a:lnTo>
                    <a:lnTo>
                      <a:pt x="46457" y="1177132"/>
                    </a:lnTo>
                    <a:lnTo>
                      <a:pt x="26207" y="1150938"/>
                    </a:lnTo>
                    <a:lnTo>
                      <a:pt x="6353" y="1125538"/>
                    </a:lnTo>
                    <a:lnTo>
                      <a:pt x="3574" y="1121172"/>
                    </a:lnTo>
                    <a:lnTo>
                      <a:pt x="1589" y="1116410"/>
                    </a:lnTo>
                    <a:lnTo>
                      <a:pt x="397" y="1111250"/>
                    </a:lnTo>
                    <a:lnTo>
                      <a:pt x="0" y="1106091"/>
                    </a:lnTo>
                    <a:lnTo>
                      <a:pt x="0" y="1100535"/>
                    </a:lnTo>
                    <a:lnTo>
                      <a:pt x="794" y="1094582"/>
                    </a:lnTo>
                    <a:lnTo>
                      <a:pt x="1986" y="1088629"/>
                    </a:lnTo>
                    <a:lnTo>
                      <a:pt x="3574" y="1083072"/>
                    </a:lnTo>
                    <a:lnTo>
                      <a:pt x="5559" y="1077516"/>
                    </a:lnTo>
                    <a:lnTo>
                      <a:pt x="8339" y="1071960"/>
                    </a:lnTo>
                    <a:lnTo>
                      <a:pt x="11118" y="1066404"/>
                    </a:lnTo>
                    <a:lnTo>
                      <a:pt x="14295" y="1061641"/>
                    </a:lnTo>
                    <a:lnTo>
                      <a:pt x="17868" y="1056879"/>
                    </a:lnTo>
                    <a:lnTo>
                      <a:pt x="21045" y="1052910"/>
                    </a:lnTo>
                    <a:lnTo>
                      <a:pt x="24618" y="1048941"/>
                    </a:lnTo>
                    <a:lnTo>
                      <a:pt x="28192" y="1045766"/>
                    </a:lnTo>
                    <a:lnTo>
                      <a:pt x="33751" y="1041400"/>
                    </a:lnTo>
                    <a:lnTo>
                      <a:pt x="39310" y="1037432"/>
                    </a:lnTo>
                    <a:lnTo>
                      <a:pt x="45663" y="1034257"/>
                    </a:lnTo>
                    <a:lnTo>
                      <a:pt x="52016" y="1031479"/>
                    </a:lnTo>
                    <a:lnTo>
                      <a:pt x="58369" y="1029097"/>
                    </a:lnTo>
                    <a:lnTo>
                      <a:pt x="64722" y="1027113"/>
                    </a:lnTo>
                    <a:lnTo>
                      <a:pt x="71869" y="1025922"/>
                    </a:lnTo>
                    <a:lnTo>
                      <a:pt x="78619" y="1024732"/>
                    </a:lnTo>
                    <a:lnTo>
                      <a:pt x="85767" y="1023938"/>
                    </a:lnTo>
                    <a:lnTo>
                      <a:pt x="92517" y="1023541"/>
                    </a:lnTo>
                    <a:lnTo>
                      <a:pt x="100061" y="1023938"/>
                    </a:lnTo>
                    <a:lnTo>
                      <a:pt x="107208" y="1024335"/>
                    </a:lnTo>
                    <a:lnTo>
                      <a:pt x="114355" y="1024732"/>
                    </a:lnTo>
                    <a:lnTo>
                      <a:pt x="121503" y="1025922"/>
                    </a:lnTo>
                    <a:lnTo>
                      <a:pt x="129047" y="1027510"/>
                    </a:lnTo>
                    <a:lnTo>
                      <a:pt x="136194" y="1029097"/>
                    </a:lnTo>
                    <a:lnTo>
                      <a:pt x="143341" y="1031082"/>
                    </a:lnTo>
                    <a:lnTo>
                      <a:pt x="150488" y="1033066"/>
                    </a:lnTo>
                    <a:lnTo>
                      <a:pt x="157636" y="1035844"/>
                    </a:lnTo>
                    <a:lnTo>
                      <a:pt x="164783" y="1038622"/>
                    </a:lnTo>
                    <a:lnTo>
                      <a:pt x="171533" y="1041400"/>
                    </a:lnTo>
                    <a:lnTo>
                      <a:pt x="177886" y="1044972"/>
                    </a:lnTo>
                    <a:lnTo>
                      <a:pt x="185033" y="1048544"/>
                    </a:lnTo>
                    <a:lnTo>
                      <a:pt x="191386" y="1052116"/>
                    </a:lnTo>
                    <a:lnTo>
                      <a:pt x="197739" y="1055688"/>
                    </a:lnTo>
                    <a:lnTo>
                      <a:pt x="203695" y="1059657"/>
                    </a:lnTo>
                    <a:lnTo>
                      <a:pt x="209651" y="1064022"/>
                    </a:lnTo>
                    <a:lnTo>
                      <a:pt x="215210" y="1067991"/>
                    </a:lnTo>
                    <a:lnTo>
                      <a:pt x="220769" y="1072754"/>
                    </a:lnTo>
                    <a:lnTo>
                      <a:pt x="225534" y="1077516"/>
                    </a:lnTo>
                    <a:lnTo>
                      <a:pt x="230299" y="1081882"/>
                    </a:lnTo>
                    <a:lnTo>
                      <a:pt x="235064" y="1086644"/>
                    </a:lnTo>
                    <a:lnTo>
                      <a:pt x="239828" y="1092200"/>
                    </a:lnTo>
                    <a:lnTo>
                      <a:pt x="244593" y="1097757"/>
                    </a:lnTo>
                    <a:lnTo>
                      <a:pt x="252932" y="1109663"/>
                    </a:lnTo>
                    <a:lnTo>
                      <a:pt x="260873" y="1121966"/>
                    </a:lnTo>
                    <a:lnTo>
                      <a:pt x="268814" y="1135063"/>
                    </a:lnTo>
                    <a:lnTo>
                      <a:pt x="283903" y="1160463"/>
                    </a:lnTo>
                    <a:lnTo>
                      <a:pt x="291447" y="1173163"/>
                    </a:lnTo>
                    <a:lnTo>
                      <a:pt x="299388" y="1185069"/>
                    </a:lnTo>
                    <a:lnTo>
                      <a:pt x="306139" y="1195785"/>
                    </a:lnTo>
                    <a:lnTo>
                      <a:pt x="312889" y="1206897"/>
                    </a:lnTo>
                    <a:lnTo>
                      <a:pt x="327580" y="1230710"/>
                    </a:lnTo>
                    <a:lnTo>
                      <a:pt x="342272" y="1255713"/>
                    </a:lnTo>
                    <a:lnTo>
                      <a:pt x="357757" y="1281113"/>
                    </a:lnTo>
                    <a:lnTo>
                      <a:pt x="365699" y="1293416"/>
                    </a:lnTo>
                    <a:lnTo>
                      <a:pt x="373640" y="1305719"/>
                    </a:lnTo>
                    <a:lnTo>
                      <a:pt x="382375" y="1317229"/>
                    </a:lnTo>
                    <a:lnTo>
                      <a:pt x="390714" y="1328738"/>
                    </a:lnTo>
                    <a:lnTo>
                      <a:pt x="399846" y="1339454"/>
                    </a:lnTo>
                    <a:lnTo>
                      <a:pt x="409376" y="1348979"/>
                    </a:lnTo>
                    <a:lnTo>
                      <a:pt x="418905" y="1358504"/>
                    </a:lnTo>
                    <a:lnTo>
                      <a:pt x="423670" y="1362472"/>
                    </a:lnTo>
                    <a:lnTo>
                      <a:pt x="428832" y="1366441"/>
                    </a:lnTo>
                    <a:lnTo>
                      <a:pt x="437171" y="1372791"/>
                    </a:lnTo>
                    <a:lnTo>
                      <a:pt x="445112" y="1378744"/>
                    </a:lnTo>
                    <a:lnTo>
                      <a:pt x="453450" y="1383904"/>
                    </a:lnTo>
                    <a:lnTo>
                      <a:pt x="462186" y="1388666"/>
                    </a:lnTo>
                    <a:lnTo>
                      <a:pt x="470921" y="1392635"/>
                    </a:lnTo>
                    <a:lnTo>
                      <a:pt x="479260" y="1396207"/>
                    </a:lnTo>
                    <a:lnTo>
                      <a:pt x="488789" y="1399382"/>
                    </a:lnTo>
                    <a:lnTo>
                      <a:pt x="497525" y="1402160"/>
                    </a:lnTo>
                    <a:lnTo>
                      <a:pt x="506657" y="1404144"/>
                    </a:lnTo>
                    <a:lnTo>
                      <a:pt x="516187" y="1405732"/>
                    </a:lnTo>
                    <a:lnTo>
                      <a:pt x="525716" y="1407319"/>
                    </a:lnTo>
                    <a:lnTo>
                      <a:pt x="535246" y="1408113"/>
                    </a:lnTo>
                    <a:lnTo>
                      <a:pt x="545172" y="1408113"/>
                    </a:lnTo>
                    <a:lnTo>
                      <a:pt x="555099" y="1407716"/>
                    </a:lnTo>
                    <a:lnTo>
                      <a:pt x="565423" y="1406922"/>
                    </a:lnTo>
                    <a:lnTo>
                      <a:pt x="575746" y="1404938"/>
                    </a:lnTo>
                    <a:lnTo>
                      <a:pt x="578923" y="1404541"/>
                    </a:lnTo>
                    <a:lnTo>
                      <a:pt x="582497" y="1402954"/>
                    </a:lnTo>
                    <a:lnTo>
                      <a:pt x="586467" y="1401366"/>
                    </a:lnTo>
                    <a:lnTo>
                      <a:pt x="590041" y="1398985"/>
                    </a:lnTo>
                    <a:lnTo>
                      <a:pt x="594012" y="1395810"/>
                    </a:lnTo>
                    <a:lnTo>
                      <a:pt x="597585" y="1392635"/>
                    </a:lnTo>
                    <a:lnTo>
                      <a:pt x="601556" y="1389460"/>
                    </a:lnTo>
                    <a:lnTo>
                      <a:pt x="604335" y="1385491"/>
                    </a:lnTo>
                    <a:lnTo>
                      <a:pt x="609894" y="1379141"/>
                    </a:lnTo>
                    <a:lnTo>
                      <a:pt x="614659" y="1372394"/>
                    </a:lnTo>
                    <a:lnTo>
                      <a:pt x="619424" y="1365647"/>
                    </a:lnTo>
                    <a:lnTo>
                      <a:pt x="623394" y="1358900"/>
                    </a:lnTo>
                    <a:lnTo>
                      <a:pt x="627762" y="1352154"/>
                    </a:lnTo>
                    <a:lnTo>
                      <a:pt x="631336" y="1344613"/>
                    </a:lnTo>
                    <a:lnTo>
                      <a:pt x="634512" y="1337469"/>
                    </a:lnTo>
                    <a:lnTo>
                      <a:pt x="637292" y="1330325"/>
                    </a:lnTo>
                    <a:lnTo>
                      <a:pt x="640071" y="1323182"/>
                    </a:lnTo>
                    <a:lnTo>
                      <a:pt x="642057" y="1315244"/>
                    </a:lnTo>
                    <a:lnTo>
                      <a:pt x="644042" y="1307704"/>
                    </a:lnTo>
                    <a:lnTo>
                      <a:pt x="645233" y="1299766"/>
                    </a:lnTo>
                    <a:lnTo>
                      <a:pt x="646424" y="1291829"/>
                    </a:lnTo>
                    <a:lnTo>
                      <a:pt x="647218" y="1283891"/>
                    </a:lnTo>
                    <a:lnTo>
                      <a:pt x="647616" y="1275557"/>
                    </a:lnTo>
                    <a:lnTo>
                      <a:pt x="648013" y="1267619"/>
                    </a:lnTo>
                    <a:lnTo>
                      <a:pt x="647616" y="1259682"/>
                    </a:lnTo>
                    <a:lnTo>
                      <a:pt x="647218" y="1252538"/>
                    </a:lnTo>
                    <a:lnTo>
                      <a:pt x="646424" y="1245394"/>
                    </a:lnTo>
                    <a:lnTo>
                      <a:pt x="645233" y="1237457"/>
                    </a:lnTo>
                    <a:lnTo>
                      <a:pt x="466951" y="280988"/>
                    </a:lnTo>
                    <a:lnTo>
                      <a:pt x="465362" y="271463"/>
                    </a:lnTo>
                    <a:lnTo>
                      <a:pt x="464568" y="263128"/>
                    </a:lnTo>
                    <a:lnTo>
                      <a:pt x="464568" y="254397"/>
                    </a:lnTo>
                    <a:lnTo>
                      <a:pt x="464965" y="246857"/>
                    </a:lnTo>
                    <a:lnTo>
                      <a:pt x="465759" y="239316"/>
                    </a:lnTo>
                    <a:lnTo>
                      <a:pt x="467348" y="232569"/>
                    </a:lnTo>
                    <a:lnTo>
                      <a:pt x="468936" y="225822"/>
                    </a:lnTo>
                    <a:lnTo>
                      <a:pt x="471318" y="219869"/>
                    </a:lnTo>
                    <a:lnTo>
                      <a:pt x="473701" y="214313"/>
                    </a:lnTo>
                    <a:lnTo>
                      <a:pt x="476480" y="209153"/>
                    </a:lnTo>
                    <a:lnTo>
                      <a:pt x="479657" y="204391"/>
                    </a:lnTo>
                    <a:lnTo>
                      <a:pt x="482833" y="199628"/>
                    </a:lnTo>
                    <a:lnTo>
                      <a:pt x="486407" y="195263"/>
                    </a:lnTo>
                    <a:lnTo>
                      <a:pt x="490775" y="191691"/>
                    </a:lnTo>
                    <a:lnTo>
                      <a:pt x="494348" y="188119"/>
                    </a:lnTo>
                    <a:lnTo>
                      <a:pt x="498319" y="184944"/>
                    </a:lnTo>
                    <a:lnTo>
                      <a:pt x="502289" y="182166"/>
                    </a:lnTo>
                    <a:lnTo>
                      <a:pt x="506657" y="179785"/>
                    </a:lnTo>
                    <a:lnTo>
                      <a:pt x="514201" y="175419"/>
                    </a:lnTo>
                    <a:lnTo>
                      <a:pt x="522143" y="171450"/>
                    </a:lnTo>
                    <a:lnTo>
                      <a:pt x="528893" y="169069"/>
                    </a:lnTo>
                    <a:lnTo>
                      <a:pt x="534849" y="167482"/>
                    </a:lnTo>
                    <a:lnTo>
                      <a:pt x="539614" y="166291"/>
                    </a:lnTo>
                    <a:lnTo>
                      <a:pt x="543981" y="165497"/>
                    </a:lnTo>
                    <a:lnTo>
                      <a:pt x="552320" y="163910"/>
                    </a:lnTo>
                    <a:lnTo>
                      <a:pt x="561055" y="162719"/>
                    </a:lnTo>
                    <a:lnTo>
                      <a:pt x="569393" y="162322"/>
                    </a:lnTo>
                    <a:lnTo>
                      <a:pt x="577732" y="161925"/>
                    </a:lnTo>
                    <a:close/>
                    <a:moveTo>
                      <a:pt x="576263" y="0"/>
                    </a:moveTo>
                    <a:lnTo>
                      <a:pt x="594539" y="397"/>
                    </a:lnTo>
                    <a:lnTo>
                      <a:pt x="612419" y="1589"/>
                    </a:lnTo>
                    <a:lnTo>
                      <a:pt x="630298" y="3973"/>
                    </a:lnTo>
                    <a:lnTo>
                      <a:pt x="647780" y="7151"/>
                    </a:lnTo>
                    <a:lnTo>
                      <a:pt x="664864" y="10727"/>
                    </a:lnTo>
                    <a:lnTo>
                      <a:pt x="681551" y="15098"/>
                    </a:lnTo>
                    <a:lnTo>
                      <a:pt x="697841" y="20263"/>
                    </a:lnTo>
                    <a:lnTo>
                      <a:pt x="714131" y="26620"/>
                    </a:lnTo>
                    <a:lnTo>
                      <a:pt x="729626" y="33374"/>
                    </a:lnTo>
                    <a:lnTo>
                      <a:pt x="745122" y="41321"/>
                    </a:lnTo>
                    <a:lnTo>
                      <a:pt x="759822" y="50062"/>
                    </a:lnTo>
                    <a:lnTo>
                      <a:pt x="774920" y="59200"/>
                    </a:lnTo>
                    <a:lnTo>
                      <a:pt x="788826" y="69530"/>
                    </a:lnTo>
                    <a:lnTo>
                      <a:pt x="803130" y="80655"/>
                    </a:lnTo>
                    <a:lnTo>
                      <a:pt x="816638" y="92575"/>
                    </a:lnTo>
                    <a:lnTo>
                      <a:pt x="830147" y="105289"/>
                    </a:lnTo>
                    <a:lnTo>
                      <a:pt x="842464" y="118798"/>
                    </a:lnTo>
                    <a:lnTo>
                      <a:pt x="854780" y="132307"/>
                    </a:lnTo>
                    <a:lnTo>
                      <a:pt x="865508" y="146610"/>
                    </a:lnTo>
                    <a:lnTo>
                      <a:pt x="876235" y="160516"/>
                    </a:lnTo>
                    <a:lnTo>
                      <a:pt x="885374" y="175615"/>
                    </a:lnTo>
                    <a:lnTo>
                      <a:pt x="894115" y="190315"/>
                    </a:lnTo>
                    <a:lnTo>
                      <a:pt x="901664" y="205811"/>
                    </a:lnTo>
                    <a:lnTo>
                      <a:pt x="908815" y="221306"/>
                    </a:lnTo>
                    <a:lnTo>
                      <a:pt x="915172" y="237596"/>
                    </a:lnTo>
                    <a:lnTo>
                      <a:pt x="920337" y="253886"/>
                    </a:lnTo>
                    <a:lnTo>
                      <a:pt x="924708" y="270574"/>
                    </a:lnTo>
                    <a:lnTo>
                      <a:pt x="928284" y="287658"/>
                    </a:lnTo>
                    <a:lnTo>
                      <a:pt x="931462" y="304743"/>
                    </a:lnTo>
                    <a:lnTo>
                      <a:pt x="933449" y="322622"/>
                    </a:lnTo>
                    <a:lnTo>
                      <a:pt x="934641" y="340502"/>
                    </a:lnTo>
                    <a:lnTo>
                      <a:pt x="935038" y="359175"/>
                    </a:lnTo>
                    <a:lnTo>
                      <a:pt x="934641" y="377452"/>
                    </a:lnTo>
                    <a:lnTo>
                      <a:pt x="933449" y="395331"/>
                    </a:lnTo>
                    <a:lnTo>
                      <a:pt x="931462" y="413211"/>
                    </a:lnTo>
                    <a:lnTo>
                      <a:pt x="928284" y="430693"/>
                    </a:lnTo>
                    <a:lnTo>
                      <a:pt x="924708" y="447777"/>
                    </a:lnTo>
                    <a:lnTo>
                      <a:pt x="920337" y="464465"/>
                    </a:lnTo>
                    <a:lnTo>
                      <a:pt x="915172" y="480755"/>
                    </a:lnTo>
                    <a:lnTo>
                      <a:pt x="908815" y="496647"/>
                    </a:lnTo>
                    <a:lnTo>
                      <a:pt x="901664" y="512540"/>
                    </a:lnTo>
                    <a:lnTo>
                      <a:pt x="894115" y="527638"/>
                    </a:lnTo>
                    <a:lnTo>
                      <a:pt x="885374" y="543134"/>
                    </a:lnTo>
                    <a:lnTo>
                      <a:pt x="876235" y="557437"/>
                    </a:lnTo>
                    <a:lnTo>
                      <a:pt x="865508" y="572138"/>
                    </a:lnTo>
                    <a:lnTo>
                      <a:pt x="854780" y="585647"/>
                    </a:lnTo>
                    <a:lnTo>
                      <a:pt x="842464" y="599553"/>
                    </a:lnTo>
                    <a:lnTo>
                      <a:pt x="830147" y="612664"/>
                    </a:lnTo>
                    <a:lnTo>
                      <a:pt x="830147" y="613061"/>
                    </a:lnTo>
                    <a:lnTo>
                      <a:pt x="822201" y="620611"/>
                    </a:lnTo>
                    <a:lnTo>
                      <a:pt x="813857" y="628160"/>
                    </a:lnTo>
                    <a:lnTo>
                      <a:pt x="805911" y="634914"/>
                    </a:lnTo>
                    <a:lnTo>
                      <a:pt x="797964" y="641668"/>
                    </a:lnTo>
                    <a:lnTo>
                      <a:pt x="791607" y="619419"/>
                    </a:lnTo>
                    <a:lnTo>
                      <a:pt x="785250" y="597963"/>
                    </a:lnTo>
                    <a:lnTo>
                      <a:pt x="778496" y="576111"/>
                    </a:lnTo>
                    <a:lnTo>
                      <a:pt x="771344" y="553861"/>
                    </a:lnTo>
                    <a:lnTo>
                      <a:pt x="780880" y="543928"/>
                    </a:lnTo>
                    <a:lnTo>
                      <a:pt x="790018" y="533201"/>
                    </a:lnTo>
                    <a:lnTo>
                      <a:pt x="798759" y="522473"/>
                    </a:lnTo>
                    <a:lnTo>
                      <a:pt x="806705" y="511745"/>
                    </a:lnTo>
                    <a:lnTo>
                      <a:pt x="813857" y="500223"/>
                    </a:lnTo>
                    <a:lnTo>
                      <a:pt x="820611" y="488701"/>
                    </a:lnTo>
                    <a:lnTo>
                      <a:pt x="826571" y="476782"/>
                    </a:lnTo>
                    <a:lnTo>
                      <a:pt x="831736" y="464862"/>
                    </a:lnTo>
                    <a:lnTo>
                      <a:pt x="836504" y="452545"/>
                    </a:lnTo>
                    <a:lnTo>
                      <a:pt x="840477" y="439831"/>
                    </a:lnTo>
                    <a:lnTo>
                      <a:pt x="844053" y="427117"/>
                    </a:lnTo>
                    <a:lnTo>
                      <a:pt x="846834" y="414005"/>
                    </a:lnTo>
                    <a:lnTo>
                      <a:pt x="849218" y="400894"/>
                    </a:lnTo>
                    <a:lnTo>
                      <a:pt x="850807" y="386988"/>
                    </a:lnTo>
                    <a:lnTo>
                      <a:pt x="851602" y="373479"/>
                    </a:lnTo>
                    <a:lnTo>
                      <a:pt x="851999" y="359175"/>
                    </a:lnTo>
                    <a:lnTo>
                      <a:pt x="851602" y="344872"/>
                    </a:lnTo>
                    <a:lnTo>
                      <a:pt x="850807" y="330966"/>
                    </a:lnTo>
                    <a:lnTo>
                      <a:pt x="849218" y="317457"/>
                    </a:lnTo>
                    <a:lnTo>
                      <a:pt x="846834" y="303948"/>
                    </a:lnTo>
                    <a:lnTo>
                      <a:pt x="844053" y="291234"/>
                    </a:lnTo>
                    <a:lnTo>
                      <a:pt x="840477" y="278123"/>
                    </a:lnTo>
                    <a:lnTo>
                      <a:pt x="836504" y="265806"/>
                    </a:lnTo>
                    <a:lnTo>
                      <a:pt x="831736" y="253092"/>
                    </a:lnTo>
                    <a:lnTo>
                      <a:pt x="826571" y="241172"/>
                    </a:lnTo>
                    <a:lnTo>
                      <a:pt x="820611" y="229253"/>
                    </a:lnTo>
                    <a:lnTo>
                      <a:pt x="813460" y="217730"/>
                    </a:lnTo>
                    <a:lnTo>
                      <a:pt x="806308" y="206605"/>
                    </a:lnTo>
                    <a:lnTo>
                      <a:pt x="798759" y="195481"/>
                    </a:lnTo>
                    <a:lnTo>
                      <a:pt x="789621" y="185150"/>
                    </a:lnTo>
                    <a:lnTo>
                      <a:pt x="780880" y="174820"/>
                    </a:lnTo>
                    <a:lnTo>
                      <a:pt x="770947" y="164092"/>
                    </a:lnTo>
                    <a:lnTo>
                      <a:pt x="760617" y="154556"/>
                    </a:lnTo>
                    <a:lnTo>
                      <a:pt x="750287" y="145021"/>
                    </a:lnTo>
                    <a:lnTo>
                      <a:pt x="739559" y="136677"/>
                    </a:lnTo>
                    <a:lnTo>
                      <a:pt x="728434" y="129128"/>
                    </a:lnTo>
                    <a:lnTo>
                      <a:pt x="717310" y="121976"/>
                    </a:lnTo>
                    <a:lnTo>
                      <a:pt x="705788" y="114825"/>
                    </a:lnTo>
                    <a:lnTo>
                      <a:pt x="693868" y="108865"/>
                    </a:lnTo>
                    <a:lnTo>
                      <a:pt x="682346" y="103700"/>
                    </a:lnTo>
                    <a:lnTo>
                      <a:pt x="669632" y="98932"/>
                    </a:lnTo>
                    <a:lnTo>
                      <a:pt x="657315" y="94959"/>
                    </a:lnTo>
                    <a:lnTo>
                      <a:pt x="644204" y="91383"/>
                    </a:lnTo>
                    <a:lnTo>
                      <a:pt x="631490" y="88204"/>
                    </a:lnTo>
                    <a:lnTo>
                      <a:pt x="617584" y="86218"/>
                    </a:lnTo>
                    <a:lnTo>
                      <a:pt x="604472" y="84628"/>
                    </a:lnTo>
                    <a:lnTo>
                      <a:pt x="590169" y="83436"/>
                    </a:lnTo>
                    <a:lnTo>
                      <a:pt x="576263" y="83436"/>
                    </a:lnTo>
                    <a:lnTo>
                      <a:pt x="561960" y="83436"/>
                    </a:lnTo>
                    <a:lnTo>
                      <a:pt x="548451" y="84628"/>
                    </a:lnTo>
                    <a:lnTo>
                      <a:pt x="534545" y="86218"/>
                    </a:lnTo>
                    <a:lnTo>
                      <a:pt x="521434" y="88204"/>
                    </a:lnTo>
                    <a:lnTo>
                      <a:pt x="507925" y="91383"/>
                    </a:lnTo>
                    <a:lnTo>
                      <a:pt x="495211" y="94959"/>
                    </a:lnTo>
                    <a:lnTo>
                      <a:pt x="482497" y="98932"/>
                    </a:lnTo>
                    <a:lnTo>
                      <a:pt x="470578" y="103700"/>
                    </a:lnTo>
                    <a:lnTo>
                      <a:pt x="458658" y="108865"/>
                    </a:lnTo>
                    <a:lnTo>
                      <a:pt x="446341" y="114825"/>
                    </a:lnTo>
                    <a:lnTo>
                      <a:pt x="435217" y="121976"/>
                    </a:lnTo>
                    <a:lnTo>
                      <a:pt x="423694" y="129128"/>
                    </a:lnTo>
                    <a:lnTo>
                      <a:pt x="412967" y="136677"/>
                    </a:lnTo>
                    <a:lnTo>
                      <a:pt x="401842" y="145021"/>
                    </a:lnTo>
                    <a:lnTo>
                      <a:pt x="391512" y="154556"/>
                    </a:lnTo>
                    <a:lnTo>
                      <a:pt x="381579" y="164092"/>
                    </a:lnTo>
                    <a:lnTo>
                      <a:pt x="381182" y="164092"/>
                    </a:lnTo>
                    <a:lnTo>
                      <a:pt x="371249" y="174820"/>
                    </a:lnTo>
                    <a:lnTo>
                      <a:pt x="362111" y="185150"/>
                    </a:lnTo>
                    <a:lnTo>
                      <a:pt x="353767" y="195481"/>
                    </a:lnTo>
                    <a:lnTo>
                      <a:pt x="345821" y="207003"/>
                    </a:lnTo>
                    <a:lnTo>
                      <a:pt x="338669" y="218128"/>
                    </a:lnTo>
                    <a:lnTo>
                      <a:pt x="331915" y="229253"/>
                    </a:lnTo>
                    <a:lnTo>
                      <a:pt x="325955" y="241172"/>
                    </a:lnTo>
                    <a:lnTo>
                      <a:pt x="320790" y="253092"/>
                    </a:lnTo>
                    <a:lnTo>
                      <a:pt x="315625" y="265806"/>
                    </a:lnTo>
                    <a:lnTo>
                      <a:pt x="311652" y="278123"/>
                    </a:lnTo>
                    <a:lnTo>
                      <a:pt x="308473" y="291234"/>
                    </a:lnTo>
                    <a:lnTo>
                      <a:pt x="305692" y="303948"/>
                    </a:lnTo>
                    <a:lnTo>
                      <a:pt x="303308" y="317457"/>
                    </a:lnTo>
                    <a:lnTo>
                      <a:pt x="301719" y="330966"/>
                    </a:lnTo>
                    <a:lnTo>
                      <a:pt x="300924" y="345269"/>
                    </a:lnTo>
                    <a:lnTo>
                      <a:pt x="300527" y="359175"/>
                    </a:lnTo>
                    <a:lnTo>
                      <a:pt x="300924" y="373479"/>
                    </a:lnTo>
                    <a:lnTo>
                      <a:pt x="301719" y="386988"/>
                    </a:lnTo>
                    <a:lnTo>
                      <a:pt x="303308" y="400894"/>
                    </a:lnTo>
                    <a:lnTo>
                      <a:pt x="305692" y="414005"/>
                    </a:lnTo>
                    <a:lnTo>
                      <a:pt x="308473" y="427514"/>
                    </a:lnTo>
                    <a:lnTo>
                      <a:pt x="311652" y="440228"/>
                    </a:lnTo>
                    <a:lnTo>
                      <a:pt x="315625" y="452545"/>
                    </a:lnTo>
                    <a:lnTo>
                      <a:pt x="320790" y="464862"/>
                    </a:lnTo>
                    <a:lnTo>
                      <a:pt x="325955" y="476782"/>
                    </a:lnTo>
                    <a:lnTo>
                      <a:pt x="331915" y="489098"/>
                    </a:lnTo>
                    <a:lnTo>
                      <a:pt x="338669" y="500223"/>
                    </a:lnTo>
                    <a:lnTo>
                      <a:pt x="345821" y="511745"/>
                    </a:lnTo>
                    <a:lnTo>
                      <a:pt x="353767" y="522870"/>
                    </a:lnTo>
                    <a:lnTo>
                      <a:pt x="362111" y="533201"/>
                    </a:lnTo>
                    <a:lnTo>
                      <a:pt x="371249" y="543928"/>
                    </a:lnTo>
                    <a:lnTo>
                      <a:pt x="381182" y="554258"/>
                    </a:lnTo>
                    <a:lnTo>
                      <a:pt x="387539" y="560218"/>
                    </a:lnTo>
                    <a:lnTo>
                      <a:pt x="393896" y="566575"/>
                    </a:lnTo>
                    <a:lnTo>
                      <a:pt x="400650" y="572138"/>
                    </a:lnTo>
                    <a:lnTo>
                      <a:pt x="407405" y="577700"/>
                    </a:lnTo>
                    <a:lnTo>
                      <a:pt x="414159" y="582468"/>
                    </a:lnTo>
                    <a:lnTo>
                      <a:pt x="420913" y="587633"/>
                    </a:lnTo>
                    <a:lnTo>
                      <a:pt x="428065" y="592401"/>
                    </a:lnTo>
                    <a:lnTo>
                      <a:pt x="435614" y="597169"/>
                    </a:lnTo>
                    <a:lnTo>
                      <a:pt x="442368" y="601142"/>
                    </a:lnTo>
                    <a:lnTo>
                      <a:pt x="449917" y="605115"/>
                    </a:lnTo>
                    <a:lnTo>
                      <a:pt x="457069" y="608691"/>
                    </a:lnTo>
                    <a:lnTo>
                      <a:pt x="465015" y="612267"/>
                    </a:lnTo>
                    <a:lnTo>
                      <a:pt x="472564" y="615445"/>
                    </a:lnTo>
                    <a:lnTo>
                      <a:pt x="480113" y="618227"/>
                    </a:lnTo>
                    <a:lnTo>
                      <a:pt x="488457" y="621008"/>
                    </a:lnTo>
                    <a:lnTo>
                      <a:pt x="496403" y="623789"/>
                    </a:lnTo>
                    <a:lnTo>
                      <a:pt x="498787" y="634914"/>
                    </a:lnTo>
                    <a:lnTo>
                      <a:pt x="501171" y="645642"/>
                    </a:lnTo>
                    <a:lnTo>
                      <a:pt x="505541" y="667891"/>
                    </a:lnTo>
                    <a:lnTo>
                      <a:pt x="508720" y="690141"/>
                    </a:lnTo>
                    <a:lnTo>
                      <a:pt x="511501" y="712788"/>
                    </a:lnTo>
                    <a:lnTo>
                      <a:pt x="498390" y="710404"/>
                    </a:lnTo>
                    <a:lnTo>
                      <a:pt x="484881" y="707226"/>
                    </a:lnTo>
                    <a:lnTo>
                      <a:pt x="472167" y="703253"/>
                    </a:lnTo>
                    <a:lnTo>
                      <a:pt x="459453" y="699279"/>
                    </a:lnTo>
                    <a:lnTo>
                      <a:pt x="446739" y="694909"/>
                    </a:lnTo>
                    <a:lnTo>
                      <a:pt x="434819" y="690141"/>
                    </a:lnTo>
                    <a:lnTo>
                      <a:pt x="422503" y="684579"/>
                    </a:lnTo>
                    <a:lnTo>
                      <a:pt x="410583" y="678619"/>
                    </a:lnTo>
                    <a:lnTo>
                      <a:pt x="398664" y="671864"/>
                    </a:lnTo>
                    <a:lnTo>
                      <a:pt x="387142" y="665110"/>
                    </a:lnTo>
                    <a:lnTo>
                      <a:pt x="376017" y="657561"/>
                    </a:lnTo>
                    <a:lnTo>
                      <a:pt x="364892" y="649615"/>
                    </a:lnTo>
                    <a:lnTo>
                      <a:pt x="354164" y="641271"/>
                    </a:lnTo>
                    <a:lnTo>
                      <a:pt x="343040" y="632133"/>
                    </a:lnTo>
                    <a:lnTo>
                      <a:pt x="332709" y="622994"/>
                    </a:lnTo>
                    <a:lnTo>
                      <a:pt x="322379" y="612664"/>
                    </a:lnTo>
                    <a:lnTo>
                      <a:pt x="309665" y="599553"/>
                    </a:lnTo>
                    <a:lnTo>
                      <a:pt x="297746" y="585647"/>
                    </a:lnTo>
                    <a:lnTo>
                      <a:pt x="286621" y="572138"/>
                    </a:lnTo>
                    <a:lnTo>
                      <a:pt x="276291" y="557437"/>
                    </a:lnTo>
                    <a:lnTo>
                      <a:pt x="267153" y="543134"/>
                    </a:lnTo>
                    <a:lnTo>
                      <a:pt x="258412" y="527638"/>
                    </a:lnTo>
                    <a:lnTo>
                      <a:pt x="250465" y="512540"/>
                    </a:lnTo>
                    <a:lnTo>
                      <a:pt x="243711" y="496647"/>
                    </a:lnTo>
                    <a:lnTo>
                      <a:pt x="237751" y="480755"/>
                    </a:lnTo>
                    <a:lnTo>
                      <a:pt x="231792" y="464465"/>
                    </a:lnTo>
                    <a:lnTo>
                      <a:pt x="227421" y="447777"/>
                    </a:lnTo>
                    <a:lnTo>
                      <a:pt x="223845" y="430693"/>
                    </a:lnTo>
                    <a:lnTo>
                      <a:pt x="221064" y="413211"/>
                    </a:lnTo>
                    <a:lnTo>
                      <a:pt x="219078" y="395331"/>
                    </a:lnTo>
                    <a:lnTo>
                      <a:pt x="217886" y="377452"/>
                    </a:lnTo>
                    <a:lnTo>
                      <a:pt x="217488" y="359175"/>
                    </a:lnTo>
                    <a:lnTo>
                      <a:pt x="217886" y="340502"/>
                    </a:lnTo>
                    <a:lnTo>
                      <a:pt x="219078" y="322622"/>
                    </a:lnTo>
                    <a:lnTo>
                      <a:pt x="221064" y="304743"/>
                    </a:lnTo>
                    <a:lnTo>
                      <a:pt x="223845" y="287658"/>
                    </a:lnTo>
                    <a:lnTo>
                      <a:pt x="227421" y="270574"/>
                    </a:lnTo>
                    <a:lnTo>
                      <a:pt x="231792" y="253886"/>
                    </a:lnTo>
                    <a:lnTo>
                      <a:pt x="237751" y="237596"/>
                    </a:lnTo>
                    <a:lnTo>
                      <a:pt x="243711" y="221306"/>
                    </a:lnTo>
                    <a:lnTo>
                      <a:pt x="250465" y="205811"/>
                    </a:lnTo>
                    <a:lnTo>
                      <a:pt x="258412" y="190315"/>
                    </a:lnTo>
                    <a:lnTo>
                      <a:pt x="267153" y="175615"/>
                    </a:lnTo>
                    <a:lnTo>
                      <a:pt x="276291" y="160516"/>
                    </a:lnTo>
                    <a:lnTo>
                      <a:pt x="286621" y="146610"/>
                    </a:lnTo>
                    <a:lnTo>
                      <a:pt x="297746" y="132307"/>
                    </a:lnTo>
                    <a:lnTo>
                      <a:pt x="309665" y="118798"/>
                    </a:lnTo>
                    <a:lnTo>
                      <a:pt x="322379" y="105289"/>
                    </a:lnTo>
                    <a:lnTo>
                      <a:pt x="335491" y="92575"/>
                    </a:lnTo>
                    <a:lnTo>
                      <a:pt x="349397" y="80655"/>
                    </a:lnTo>
                    <a:lnTo>
                      <a:pt x="363303" y="69530"/>
                    </a:lnTo>
                    <a:lnTo>
                      <a:pt x="378003" y="59200"/>
                    </a:lnTo>
                    <a:lnTo>
                      <a:pt x="392307" y="50062"/>
                    </a:lnTo>
                    <a:lnTo>
                      <a:pt x="407405" y="41321"/>
                    </a:lnTo>
                    <a:lnTo>
                      <a:pt x="422900" y="33374"/>
                    </a:lnTo>
                    <a:lnTo>
                      <a:pt x="438395" y="26620"/>
                    </a:lnTo>
                    <a:lnTo>
                      <a:pt x="454288" y="20263"/>
                    </a:lnTo>
                    <a:lnTo>
                      <a:pt x="470975" y="15098"/>
                    </a:lnTo>
                    <a:lnTo>
                      <a:pt x="487662" y="10727"/>
                    </a:lnTo>
                    <a:lnTo>
                      <a:pt x="504747" y="7151"/>
                    </a:lnTo>
                    <a:lnTo>
                      <a:pt x="522228" y="3973"/>
                    </a:lnTo>
                    <a:lnTo>
                      <a:pt x="539710" y="1589"/>
                    </a:lnTo>
                    <a:lnTo>
                      <a:pt x="557589" y="397"/>
                    </a:lnTo>
                    <a:lnTo>
                      <a:pt x="576263" y="0"/>
                    </a:lnTo>
                    <a:close/>
                  </a:path>
                </a:pathLst>
              </a:custGeom>
              <a:solidFill>
                <a:srgbClr val="035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 rot="21300000">
                <a:off x="10163" y="3096"/>
                <a:ext cx="502" cy="1746"/>
              </a:xfrm>
              <a:prstGeom prst="rect">
                <a:avLst/>
              </a:prstGeom>
              <a:solidFill>
                <a:srgbClr val="035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肘形连接符 25"/>
            <p:cNvCxnSpPr>
              <a:endCxn id="28" idx="3"/>
            </p:cNvCxnSpPr>
            <p:nvPr/>
          </p:nvCxnSpPr>
          <p:spPr>
            <a:xfrm rot="10800000" flipV="1">
              <a:off x="5034" y="3685"/>
              <a:ext cx="5740" cy="1676"/>
            </a:xfrm>
            <a:prstGeom prst="bentConnector3">
              <a:avLst>
                <a:gd name="adj1" fmla="val 17108"/>
              </a:avLst>
            </a:prstGeom>
            <a:ln>
              <a:solidFill>
                <a:srgbClr val="03572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1"/>
            <p:cNvSpPr txBox="1"/>
            <p:nvPr/>
          </p:nvSpPr>
          <p:spPr>
            <a:xfrm>
              <a:off x="5846" y="4088"/>
              <a:ext cx="2894" cy="1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小程序使用自己的一套技术栈开发</a:t>
              </a:r>
              <a:endPara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273" y="4980"/>
              <a:ext cx="761" cy="761"/>
            </a:xfrm>
            <a:prstGeom prst="roundRect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1</a:t>
              </a:r>
              <a:endParaRPr lang="en-US" altLang="zh-CN" sz="2000" b="1" dirty="0"/>
            </a:p>
          </p:txBody>
        </p:sp>
        <p:cxnSp>
          <p:nvCxnSpPr>
            <p:cNvPr id="32" name="肘形连接符 31"/>
            <p:cNvCxnSpPr/>
            <p:nvPr/>
          </p:nvCxnSpPr>
          <p:spPr>
            <a:xfrm rot="10800000" flipV="1">
              <a:off x="4850" y="3682"/>
              <a:ext cx="5939" cy="4027"/>
            </a:xfrm>
            <a:prstGeom prst="bentConnector3">
              <a:avLst>
                <a:gd name="adj1" fmla="val 11533"/>
              </a:avLst>
            </a:prstGeom>
            <a:ln>
              <a:solidFill>
                <a:srgbClr val="03572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1"/>
            <p:cNvSpPr txBox="1"/>
            <p:nvPr/>
          </p:nvSpPr>
          <p:spPr>
            <a:xfrm>
              <a:off x="12442" y="6580"/>
              <a:ext cx="4920" cy="6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多端复用</a:t>
              </a:r>
              <a:r>
                <a:rPr lang="en-US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(H5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项目和小程序</a:t>
              </a:r>
              <a:r>
                <a:rPr lang="en-US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endPara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273" y="7216"/>
              <a:ext cx="761" cy="761"/>
            </a:xfrm>
            <a:prstGeom prst="roundRect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2</a:t>
              </a:r>
            </a:p>
          </p:txBody>
        </p:sp>
      </p:grpSp>
      <p:pic>
        <p:nvPicPr>
          <p:cNvPr id="37" name="图片 36" descr="logo"/>
          <p:cNvPicPr>
            <a:picLocks noChangeAspect="1"/>
          </p:cNvPicPr>
          <p:nvPr/>
        </p:nvPicPr>
        <p:blipFill>
          <a:blip r:embed="rId4">
            <a:clrChange>
              <a:clrFrom>
                <a:srgbClr val="005825">
                  <a:alpha val="100000"/>
                </a:srgbClr>
              </a:clrFrom>
              <a:clrTo>
                <a:srgbClr val="005825">
                  <a:alpha val="100000"/>
                  <a:alpha val="0"/>
                </a:srgbClr>
              </a:clrTo>
            </a:clrChange>
          </a:blip>
          <a:srcRect r="67872"/>
          <a:stretch>
            <a:fillRect/>
          </a:stretch>
        </p:blipFill>
        <p:spPr>
          <a:xfrm>
            <a:off x="5512274" y="2803863"/>
            <a:ext cx="311785" cy="321310"/>
          </a:xfrm>
          <a:prstGeom prst="rect">
            <a:avLst/>
          </a:prstGeom>
        </p:spPr>
      </p:pic>
      <p:sp>
        <p:nvSpPr>
          <p:cNvPr id="38" name="文本框 1"/>
          <p:cNvSpPr txBox="1"/>
          <p:nvPr/>
        </p:nvSpPr>
        <p:spPr>
          <a:xfrm>
            <a:off x="1625655" y="2361281"/>
            <a:ext cx="1574745" cy="67768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效率</a:t>
            </a:r>
            <a:endParaRPr lang="zh-CN" altLang="en-US" sz="3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9" name="文本框 1"/>
          <p:cNvSpPr txBox="1"/>
          <p:nvPr/>
        </p:nvSpPr>
        <p:spPr>
          <a:xfrm>
            <a:off x="4692124" y="1586352"/>
            <a:ext cx="1574745" cy="67768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利用率</a:t>
            </a:r>
          </a:p>
        </p:txBody>
      </p:sp>
      <p:sp>
        <p:nvSpPr>
          <p:cNvPr id="40" name="文本框 1"/>
          <p:cNvSpPr txBox="1"/>
          <p:nvPr/>
        </p:nvSpPr>
        <p:spPr>
          <a:xfrm>
            <a:off x="7917452" y="2217155"/>
            <a:ext cx="1574745" cy="677686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成本</a:t>
            </a:r>
          </a:p>
        </p:txBody>
      </p:sp>
      <p:cxnSp>
        <p:nvCxnSpPr>
          <p:cNvPr id="3" name="肘形连接符 2"/>
          <p:cNvCxnSpPr>
            <a:stCxn id="36" idx="3"/>
          </p:cNvCxnSpPr>
          <p:nvPr/>
        </p:nvCxnSpPr>
        <p:spPr>
          <a:xfrm>
            <a:off x="5958596" y="3711736"/>
            <a:ext cx="3434331" cy="2144235"/>
          </a:xfrm>
          <a:prstGeom prst="bentConnector3">
            <a:avLst>
              <a:gd name="adj1" fmla="val 29163"/>
            </a:avLst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78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8"/>
          <p:cNvSpPr>
            <a:spLocks noChangeArrowheads="1"/>
          </p:cNvSpPr>
          <p:nvPr/>
        </p:nvSpPr>
        <p:spPr bwMode="auto">
          <a:xfrm>
            <a:off x="4257099" y="1797512"/>
            <a:ext cx="3703502" cy="1466329"/>
          </a:xfrm>
          <a:prstGeom prst="rect">
            <a:avLst/>
          </a:prstGeom>
          <a:solidFill>
            <a:srgbClr val="16593C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2317" y="2269066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Mpvue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21695" y="3760160"/>
            <a:ext cx="9774312" cy="1517518"/>
            <a:chOff x="1126445" y="3438946"/>
            <a:chExt cx="9774312" cy="1517518"/>
          </a:xfrm>
        </p:grpSpPr>
        <p:grpSp>
          <p:nvGrpSpPr>
            <p:cNvPr id="7" name="组合 6"/>
            <p:cNvGrpSpPr/>
            <p:nvPr/>
          </p:nvGrpSpPr>
          <p:grpSpPr>
            <a:xfrm>
              <a:off x="1126445" y="3438946"/>
              <a:ext cx="2626869" cy="1138537"/>
              <a:chOff x="1126445" y="3640084"/>
              <a:chExt cx="2626869" cy="113853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176834" y="3640084"/>
                <a:ext cx="526093" cy="526093"/>
              </a:xfrm>
              <a:prstGeom prst="ellipse">
                <a:avLst/>
              </a:prstGeom>
              <a:solidFill>
                <a:srgbClr val="16593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165">
                  <a:buNone/>
                  <a:defRPr/>
                </a:pP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4"/>
              <p:cNvSpPr txBox="1"/>
              <p:nvPr/>
            </p:nvSpPr>
            <p:spPr>
              <a:xfrm>
                <a:off x="1126445" y="4352479"/>
                <a:ext cx="2626869" cy="426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  <a:defRPr/>
                </a:pPr>
                <a:r>
                  <a:rPr lang="zh-CN" altLang="en-US" dirty="0"/>
                  <a:t>使用 </a:t>
                </a:r>
                <a:r>
                  <a:rPr lang="en-US" altLang="zh-CN" dirty="0"/>
                  <a:t>Vue.js </a:t>
                </a:r>
                <a:r>
                  <a:rPr lang="zh-CN" altLang="en-US" dirty="0"/>
                  <a:t>开发小程序</a:t>
                </a:r>
                <a:endPara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442956" y="3438946"/>
              <a:ext cx="3667384" cy="1473532"/>
              <a:chOff x="869235" y="3640084"/>
              <a:chExt cx="3667384" cy="147353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176834" y="3640084"/>
                <a:ext cx="526093" cy="526093"/>
              </a:xfrm>
              <a:prstGeom prst="ellipse">
                <a:avLst/>
              </a:prstGeom>
              <a:solidFill>
                <a:srgbClr val="16593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165">
                  <a:buNone/>
                  <a:defRPr/>
                </a:pP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54"/>
              <p:cNvSpPr txBox="1"/>
              <p:nvPr/>
            </p:nvSpPr>
            <p:spPr>
              <a:xfrm>
                <a:off x="869235" y="4301086"/>
                <a:ext cx="3667384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defRPr/>
                </a:pPr>
                <a:r>
                  <a:rPr lang="zh-CN" altLang="en-US" dirty="0"/>
                  <a:t>实现小程序和 </a:t>
                </a:r>
                <a:r>
                  <a:rPr lang="en-US" altLang="zh-CN" dirty="0"/>
                  <a:t>H5 </a:t>
                </a:r>
                <a:r>
                  <a:rPr lang="zh-CN" altLang="en-US" dirty="0"/>
                  <a:t>组件</a:t>
                </a:r>
                <a:r>
                  <a:rPr lang="zh-CN" altLang="en-US" dirty="0" smtClean="0"/>
                  <a:t>复用</a:t>
                </a:r>
                <a:endParaRPr lang="en-US" altLang="zh-CN" dirty="0" smtClean="0"/>
              </a:p>
              <a:p>
                <a:pPr lvl="0" algn="just">
                  <a:lnSpc>
                    <a:spcPct val="130000"/>
                  </a:lnSpc>
                  <a:defRPr/>
                </a:pPr>
                <a:r>
                  <a:rPr lang="zh-CN" altLang="en-US" kern="0" dirty="0" smtClean="0">
                    <a:solidFill>
                      <a:srgbClr val="2E2E2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多端运行，浏览器和微信均可运行</a:t>
                </a:r>
                <a:endParaRPr lang="en-US" altLang="zh-CN" kern="0" dirty="0">
                  <a:solidFill>
                    <a:srgbClr val="2E2E2E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283437" y="3438946"/>
              <a:ext cx="2617320" cy="1517518"/>
              <a:chOff x="1135994" y="3640084"/>
              <a:chExt cx="2617320" cy="151751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176834" y="3640084"/>
                <a:ext cx="526093" cy="526093"/>
              </a:xfrm>
              <a:prstGeom prst="ellipse">
                <a:avLst/>
              </a:prstGeom>
              <a:solidFill>
                <a:srgbClr val="16593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165">
                  <a:buNone/>
                  <a:defRPr/>
                </a:pP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54"/>
              <p:cNvSpPr txBox="1"/>
              <p:nvPr/>
            </p:nvSpPr>
            <p:spPr>
              <a:xfrm>
                <a:off x="1135994" y="4352479"/>
                <a:ext cx="2617320" cy="805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30000"/>
                  </a:lnSpc>
                  <a:defRPr/>
                </a:pPr>
                <a:r>
                  <a:rPr lang="zh-CN" altLang="en-US" dirty="0"/>
                  <a:t>学习成本降低，效率</a:t>
                </a:r>
                <a:r>
                  <a:rPr lang="zh-CN" altLang="en-US" dirty="0" smtClean="0"/>
                  <a:t>利用率提高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2378676" y="38385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39546" y="38553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26119" y="38551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12192000" cy="1251666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3568580" cy="125166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386618" y="674255"/>
            <a:ext cx="2379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a typeface="华文楷体" panose="02010600040101010101" pitchFamily="2" charset="-122"/>
              </a:rPr>
              <a:t>选择</a:t>
            </a:r>
            <a:r>
              <a:rPr lang="en-US" altLang="zh-CN" dirty="0" err="1" smtClean="0">
                <a:solidFill>
                  <a:schemeClr val="bg1"/>
                </a:solidFill>
                <a:ea typeface="华文楷体" panose="02010600040101010101" pitchFamily="2" charset="-122"/>
              </a:rPr>
              <a:t>Mpvue</a:t>
            </a:r>
            <a:r>
              <a:rPr lang="zh-CN" altLang="en-US" dirty="0">
                <a:solidFill>
                  <a:schemeClr val="bg1"/>
                </a:solidFill>
                <a:ea typeface="华文楷体" panose="02010600040101010101" pitchFamily="2" charset="-122"/>
              </a:rPr>
              <a:t>原因</a:t>
            </a:r>
            <a:endParaRPr lang="en-US" altLang="zh-CN" dirty="0">
              <a:solidFill>
                <a:schemeClr val="bg1"/>
              </a:solidFill>
              <a:ea typeface="华文楷体" panose="0201060004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492441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25668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25417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789663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553909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311807" y="776202"/>
            <a:ext cx="184397" cy="152121"/>
          </a:xfrm>
          <a:prstGeom prst="rect">
            <a:avLst/>
          </a:prstGeom>
          <a:solidFill>
            <a:srgbClr val="005825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740616" y="776202"/>
            <a:ext cx="184397" cy="1521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3786909" cy="7075055"/>
          </a:xfrm>
          <a:prstGeom prst="rect">
            <a:avLst/>
          </a:prstGeom>
          <a:solidFill>
            <a:srgbClr val="035726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76730" y="2540913"/>
            <a:ext cx="278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</a:t>
            </a:r>
            <a:r>
              <a:rPr lang="en-US" altLang="zh-CN" sz="5400" spc="200" dirty="0">
                <a:solidFill>
                  <a:prstClr val="white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3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87031" y="3660256"/>
            <a:ext cx="1988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520591" y="2912608"/>
            <a:ext cx="451933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500" dirty="0" smtClean="0">
                <a:solidFill>
                  <a:srgbClr val="16593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爬虫与数据库</a:t>
            </a:r>
            <a:endParaRPr kumimoji="0" lang="zh-CN" altLang="en-US" sz="4000" b="1" i="0" u="none" strike="noStrike" kern="1200" cap="none" spc="500" normalizeH="0" baseline="0" noProof="0" dirty="0">
              <a:ln>
                <a:noFill/>
              </a:ln>
              <a:solidFill>
                <a:srgbClr val="16593C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7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473</Words>
  <Application>Microsoft Office PowerPoint</Application>
  <PresentationFormat>宽屏</PresentationFormat>
  <Paragraphs>127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等线</vt:lpstr>
      <vt:lpstr>等线 Light</vt:lpstr>
      <vt:lpstr>黑体</vt:lpstr>
      <vt:lpstr>华文楷体</vt:lpstr>
      <vt:lpstr>楷体</vt:lpstr>
      <vt:lpstr>庞门正道标题体</vt:lpstr>
      <vt:lpstr>宋体</vt:lpstr>
      <vt:lpstr>微软雅黑</vt:lpstr>
      <vt:lpstr>Arial</vt:lpstr>
      <vt:lpstr>Calibri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lizhi cai</cp:lastModifiedBy>
  <cp:revision>51</cp:revision>
  <dcterms:created xsi:type="dcterms:W3CDTF">2019-03-10T10:11:00Z</dcterms:created>
  <dcterms:modified xsi:type="dcterms:W3CDTF">2019-05-12T13:49:22Z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